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6" r:id="rId4"/>
    <p:sldId id="259" r:id="rId5"/>
    <p:sldId id="277" r:id="rId6"/>
    <p:sldId id="278" r:id="rId7"/>
    <p:sldId id="279" r:id="rId8"/>
    <p:sldId id="314" r:id="rId9"/>
    <p:sldId id="315" r:id="rId10"/>
    <p:sldId id="316" r:id="rId11"/>
    <p:sldId id="317" r:id="rId12"/>
    <p:sldId id="318" r:id="rId13"/>
    <p:sldId id="312" r:id="rId14"/>
    <p:sldId id="319" r:id="rId15"/>
    <p:sldId id="320" r:id="rId16"/>
    <p:sldId id="321" r:id="rId17"/>
    <p:sldId id="322" r:id="rId18"/>
    <p:sldId id="323" r:id="rId19"/>
    <p:sldId id="324" r:id="rId20"/>
    <p:sldId id="313" r:id="rId21"/>
    <p:sldId id="325" r:id="rId22"/>
    <p:sldId id="326" r:id="rId23"/>
    <p:sldId id="327" r:id="rId24"/>
    <p:sldId id="328" r:id="rId25"/>
    <p:sldId id="329" r:id="rId26"/>
    <p:sldId id="330" r:id="rId2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23BD2-2015-498E-B6D5-19AB939A7BCD}" v="10" dt="2023-11-28T08:40:15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6405"/>
  </p:normalViewPr>
  <p:slideViewPr>
    <p:cSldViewPr snapToGrid="0" snapToObjects="1">
      <p:cViewPr varScale="1">
        <p:scale>
          <a:sx n="119" d="100"/>
          <a:sy n="119" d="100"/>
        </p:scale>
        <p:origin x="11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3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reefland, E" userId="a9cd1c78-527b-448d-af1c-7a5a8204cc03" providerId="ADAL" clId="{03223BD2-2015-498E-B6D5-19AB939A7BCD}"/>
    <pc:docChg chg="custSel delSld modSld">
      <pc:chgData name="Streefland, E" userId="a9cd1c78-527b-448d-af1c-7a5a8204cc03" providerId="ADAL" clId="{03223BD2-2015-498E-B6D5-19AB939A7BCD}" dt="2023-11-28T08:43:44.541" v="216" actId="14100"/>
      <pc:docMkLst>
        <pc:docMk/>
      </pc:docMkLst>
      <pc:sldChg chg="modSp mod">
        <pc:chgData name="Streefland, E" userId="a9cd1c78-527b-448d-af1c-7a5a8204cc03" providerId="ADAL" clId="{03223BD2-2015-498E-B6D5-19AB939A7BCD}" dt="2023-11-28T08:43:44.541" v="216" actId="14100"/>
        <pc:sldMkLst>
          <pc:docMk/>
          <pc:sldMk cId="948464689" sldId="256"/>
        </pc:sldMkLst>
        <pc:spChg chg="mod">
          <ac:chgData name="Streefland, E" userId="a9cd1c78-527b-448d-af1c-7a5a8204cc03" providerId="ADAL" clId="{03223BD2-2015-498E-B6D5-19AB939A7BCD}" dt="2023-11-28T08:43:44.541" v="216" actId="14100"/>
          <ac:spMkLst>
            <pc:docMk/>
            <pc:sldMk cId="948464689" sldId="256"/>
            <ac:spMk id="2" creationId="{B70CB9FE-11D1-EEF1-C581-D8D6538A4FB0}"/>
          </ac:spMkLst>
        </pc:spChg>
      </pc:sldChg>
      <pc:sldChg chg="del">
        <pc:chgData name="Streefland, E" userId="a9cd1c78-527b-448d-af1c-7a5a8204cc03" providerId="ADAL" clId="{03223BD2-2015-498E-B6D5-19AB939A7BCD}" dt="2023-11-28T08:36:49.038" v="67" actId="47"/>
        <pc:sldMkLst>
          <pc:docMk/>
          <pc:sldMk cId="2615411439" sldId="260"/>
        </pc:sldMkLst>
      </pc:sldChg>
      <pc:sldChg chg="del">
        <pc:chgData name="Streefland, E" userId="a9cd1c78-527b-448d-af1c-7a5a8204cc03" providerId="ADAL" clId="{03223BD2-2015-498E-B6D5-19AB939A7BCD}" dt="2023-11-28T08:28:22.896" v="24" actId="47"/>
        <pc:sldMkLst>
          <pc:docMk/>
          <pc:sldMk cId="3400158727" sldId="261"/>
        </pc:sldMkLst>
      </pc:sldChg>
      <pc:sldChg chg="modSp mod">
        <pc:chgData name="Streefland, E" userId="a9cd1c78-527b-448d-af1c-7a5a8204cc03" providerId="ADAL" clId="{03223BD2-2015-498E-B6D5-19AB939A7BCD}" dt="2023-11-28T08:27:16.553" v="6" actId="20577"/>
        <pc:sldMkLst>
          <pc:docMk/>
          <pc:sldMk cId="1234880200" sldId="278"/>
        </pc:sldMkLst>
        <pc:spChg chg="mod">
          <ac:chgData name="Streefland, E" userId="a9cd1c78-527b-448d-af1c-7a5a8204cc03" providerId="ADAL" clId="{03223BD2-2015-498E-B6D5-19AB939A7BCD}" dt="2023-11-28T08:27:16.553" v="6" actId="20577"/>
          <ac:spMkLst>
            <pc:docMk/>
            <pc:sldMk cId="1234880200" sldId="278"/>
            <ac:spMk id="3" creationId="{9688042E-B799-C54E-B9F0-99FFC6B1CF80}"/>
          </ac:spMkLst>
        </pc:spChg>
      </pc:sldChg>
      <pc:sldChg chg="addSp modSp mod">
        <pc:chgData name="Streefland, E" userId="a9cd1c78-527b-448d-af1c-7a5a8204cc03" providerId="ADAL" clId="{03223BD2-2015-498E-B6D5-19AB939A7BCD}" dt="2023-11-28T08:40:53.157" v="172" actId="20577"/>
        <pc:sldMkLst>
          <pc:docMk/>
          <pc:sldMk cId="3768280377" sldId="279"/>
        </pc:sldMkLst>
        <pc:spChg chg="mod">
          <ac:chgData name="Streefland, E" userId="a9cd1c78-527b-448d-af1c-7a5a8204cc03" providerId="ADAL" clId="{03223BD2-2015-498E-B6D5-19AB939A7BCD}" dt="2023-11-28T08:36:23.029" v="47" actId="1076"/>
          <ac:spMkLst>
            <pc:docMk/>
            <pc:sldMk cId="3768280377" sldId="279"/>
            <ac:spMk id="2" creationId="{5612DC63-B3F5-48D9-B0A8-E4292AAC7864}"/>
          </ac:spMkLst>
        </pc:spChg>
        <pc:spChg chg="mod">
          <ac:chgData name="Streefland, E" userId="a9cd1c78-527b-448d-af1c-7a5a8204cc03" providerId="ADAL" clId="{03223BD2-2015-498E-B6D5-19AB939A7BCD}" dt="2023-11-28T08:36:26.718" v="48" actId="1076"/>
          <ac:spMkLst>
            <pc:docMk/>
            <pc:sldMk cId="3768280377" sldId="279"/>
            <ac:spMk id="3" creationId="{9688042E-B799-C54E-B9F0-99FFC6B1CF80}"/>
          </ac:spMkLst>
        </pc:spChg>
        <pc:spChg chg="add mod">
          <ac:chgData name="Streefland, E" userId="a9cd1c78-527b-448d-af1c-7a5a8204cc03" providerId="ADAL" clId="{03223BD2-2015-498E-B6D5-19AB939A7BCD}" dt="2023-11-28T08:40:53.157" v="172" actId="20577"/>
          <ac:spMkLst>
            <pc:docMk/>
            <pc:sldMk cId="3768280377" sldId="279"/>
            <ac:spMk id="4" creationId="{B635DDC1-32D1-B4DC-DBF2-9C07B704D715}"/>
          </ac:spMkLst>
        </pc:spChg>
      </pc:sldChg>
      <pc:sldChg chg="del">
        <pc:chgData name="Streefland, E" userId="a9cd1c78-527b-448d-af1c-7a5a8204cc03" providerId="ADAL" clId="{03223BD2-2015-498E-B6D5-19AB939A7BCD}" dt="2023-11-28T08:37:28.980" v="84" actId="47"/>
        <pc:sldMkLst>
          <pc:docMk/>
          <pc:sldMk cId="1523967362" sldId="281"/>
        </pc:sldMkLst>
      </pc:sldChg>
      <pc:sldChg chg="del">
        <pc:chgData name="Streefland, E" userId="a9cd1c78-527b-448d-af1c-7a5a8204cc03" providerId="ADAL" clId="{03223BD2-2015-498E-B6D5-19AB939A7BCD}" dt="2023-11-28T08:28:19.809" v="7" actId="47"/>
        <pc:sldMkLst>
          <pc:docMk/>
          <pc:sldMk cId="4005769473" sldId="282"/>
        </pc:sldMkLst>
      </pc:sldChg>
      <pc:sldChg chg="del">
        <pc:chgData name="Streefland, E" userId="a9cd1c78-527b-448d-af1c-7a5a8204cc03" providerId="ADAL" clId="{03223BD2-2015-498E-B6D5-19AB939A7BCD}" dt="2023-11-28T08:28:20.362" v="10" actId="47"/>
        <pc:sldMkLst>
          <pc:docMk/>
          <pc:sldMk cId="1485571504" sldId="284"/>
        </pc:sldMkLst>
      </pc:sldChg>
      <pc:sldChg chg="del">
        <pc:chgData name="Streefland, E" userId="a9cd1c78-527b-448d-af1c-7a5a8204cc03" providerId="ADAL" clId="{03223BD2-2015-498E-B6D5-19AB939A7BCD}" dt="2023-11-28T08:28:21.032" v="13" actId="47"/>
        <pc:sldMkLst>
          <pc:docMk/>
          <pc:sldMk cId="2596575267" sldId="285"/>
        </pc:sldMkLst>
      </pc:sldChg>
      <pc:sldChg chg="del">
        <pc:chgData name="Streefland, E" userId="a9cd1c78-527b-448d-af1c-7a5a8204cc03" providerId="ADAL" clId="{03223BD2-2015-498E-B6D5-19AB939A7BCD}" dt="2023-11-28T08:28:21.232" v="14" actId="47"/>
        <pc:sldMkLst>
          <pc:docMk/>
          <pc:sldMk cId="3094807673" sldId="286"/>
        </pc:sldMkLst>
      </pc:sldChg>
      <pc:sldChg chg="del">
        <pc:chgData name="Streefland, E" userId="a9cd1c78-527b-448d-af1c-7a5a8204cc03" providerId="ADAL" clId="{03223BD2-2015-498E-B6D5-19AB939A7BCD}" dt="2023-11-28T08:28:21.911" v="18" actId="47"/>
        <pc:sldMkLst>
          <pc:docMk/>
          <pc:sldMk cId="2842030815" sldId="287"/>
        </pc:sldMkLst>
      </pc:sldChg>
      <pc:sldChg chg="del">
        <pc:chgData name="Streefland, E" userId="a9cd1c78-527b-448d-af1c-7a5a8204cc03" providerId="ADAL" clId="{03223BD2-2015-498E-B6D5-19AB939A7BCD}" dt="2023-11-28T08:28:22.249" v="20" actId="47"/>
        <pc:sldMkLst>
          <pc:docMk/>
          <pc:sldMk cId="4088045321" sldId="288"/>
        </pc:sldMkLst>
      </pc:sldChg>
      <pc:sldChg chg="del">
        <pc:chgData name="Streefland, E" userId="a9cd1c78-527b-448d-af1c-7a5a8204cc03" providerId="ADAL" clId="{03223BD2-2015-498E-B6D5-19AB939A7BCD}" dt="2023-11-28T08:28:22.735" v="23" actId="47"/>
        <pc:sldMkLst>
          <pc:docMk/>
          <pc:sldMk cId="89909081" sldId="289"/>
        </pc:sldMkLst>
      </pc:sldChg>
      <pc:sldChg chg="del">
        <pc:chgData name="Streefland, E" userId="a9cd1c78-527b-448d-af1c-7a5a8204cc03" providerId="ADAL" clId="{03223BD2-2015-498E-B6D5-19AB939A7BCD}" dt="2023-11-28T08:28:23.684" v="29" actId="47"/>
        <pc:sldMkLst>
          <pc:docMk/>
          <pc:sldMk cId="2731998844" sldId="293"/>
        </pc:sldMkLst>
      </pc:sldChg>
      <pc:sldChg chg="del">
        <pc:chgData name="Streefland, E" userId="a9cd1c78-527b-448d-af1c-7a5a8204cc03" providerId="ADAL" clId="{03223BD2-2015-498E-B6D5-19AB939A7BCD}" dt="2023-11-28T08:28:23.838" v="30" actId="47"/>
        <pc:sldMkLst>
          <pc:docMk/>
          <pc:sldMk cId="2363084341" sldId="294"/>
        </pc:sldMkLst>
      </pc:sldChg>
      <pc:sldChg chg="del">
        <pc:chgData name="Streefland, E" userId="a9cd1c78-527b-448d-af1c-7a5a8204cc03" providerId="ADAL" clId="{03223BD2-2015-498E-B6D5-19AB939A7BCD}" dt="2023-11-28T08:28:23.985" v="31" actId="47"/>
        <pc:sldMkLst>
          <pc:docMk/>
          <pc:sldMk cId="45913890" sldId="295"/>
        </pc:sldMkLst>
      </pc:sldChg>
      <pc:sldChg chg="del">
        <pc:chgData name="Streefland, E" userId="a9cd1c78-527b-448d-af1c-7a5a8204cc03" providerId="ADAL" clId="{03223BD2-2015-498E-B6D5-19AB939A7BCD}" dt="2023-11-28T08:28:24.671" v="32" actId="47"/>
        <pc:sldMkLst>
          <pc:docMk/>
          <pc:sldMk cId="3886707621" sldId="296"/>
        </pc:sldMkLst>
      </pc:sldChg>
      <pc:sldChg chg="del">
        <pc:chgData name="Streefland, E" userId="a9cd1c78-527b-448d-af1c-7a5a8204cc03" providerId="ADAL" clId="{03223BD2-2015-498E-B6D5-19AB939A7BCD}" dt="2023-11-28T08:38:50.800" v="118" actId="47"/>
        <pc:sldMkLst>
          <pc:docMk/>
          <pc:sldMk cId="1757778046" sldId="297"/>
        </pc:sldMkLst>
      </pc:sldChg>
      <pc:sldChg chg="del">
        <pc:chgData name="Streefland, E" userId="a9cd1c78-527b-448d-af1c-7a5a8204cc03" providerId="ADAL" clId="{03223BD2-2015-498E-B6D5-19AB939A7BCD}" dt="2023-11-28T08:39:31.857" v="148" actId="47"/>
        <pc:sldMkLst>
          <pc:docMk/>
          <pc:sldMk cId="758581471" sldId="298"/>
        </pc:sldMkLst>
      </pc:sldChg>
      <pc:sldChg chg="del">
        <pc:chgData name="Streefland, E" userId="a9cd1c78-527b-448d-af1c-7a5a8204cc03" providerId="ADAL" clId="{03223BD2-2015-498E-B6D5-19AB939A7BCD}" dt="2023-11-28T08:28:20.025" v="8" actId="47"/>
        <pc:sldMkLst>
          <pc:docMk/>
          <pc:sldMk cId="1272427895" sldId="299"/>
        </pc:sldMkLst>
      </pc:sldChg>
      <pc:sldChg chg="del">
        <pc:chgData name="Streefland, E" userId="a9cd1c78-527b-448d-af1c-7a5a8204cc03" providerId="ADAL" clId="{03223BD2-2015-498E-B6D5-19AB939A7BCD}" dt="2023-11-28T08:28:20.193" v="9" actId="47"/>
        <pc:sldMkLst>
          <pc:docMk/>
          <pc:sldMk cId="926315356" sldId="300"/>
        </pc:sldMkLst>
      </pc:sldChg>
      <pc:sldChg chg="del">
        <pc:chgData name="Streefland, E" userId="a9cd1c78-527b-448d-af1c-7a5a8204cc03" providerId="ADAL" clId="{03223BD2-2015-498E-B6D5-19AB939A7BCD}" dt="2023-11-28T08:28:20.509" v="11" actId="47"/>
        <pc:sldMkLst>
          <pc:docMk/>
          <pc:sldMk cId="2534854631" sldId="301"/>
        </pc:sldMkLst>
      </pc:sldChg>
      <pc:sldChg chg="del">
        <pc:chgData name="Streefland, E" userId="a9cd1c78-527b-448d-af1c-7a5a8204cc03" providerId="ADAL" clId="{03223BD2-2015-498E-B6D5-19AB939A7BCD}" dt="2023-11-28T08:28:21.399" v="15" actId="47"/>
        <pc:sldMkLst>
          <pc:docMk/>
          <pc:sldMk cId="208266672" sldId="302"/>
        </pc:sldMkLst>
      </pc:sldChg>
      <pc:sldChg chg="del">
        <pc:chgData name="Streefland, E" userId="a9cd1c78-527b-448d-af1c-7a5a8204cc03" providerId="ADAL" clId="{03223BD2-2015-498E-B6D5-19AB939A7BCD}" dt="2023-11-28T08:28:21.564" v="16" actId="47"/>
        <pc:sldMkLst>
          <pc:docMk/>
          <pc:sldMk cId="1634068861" sldId="303"/>
        </pc:sldMkLst>
      </pc:sldChg>
      <pc:sldChg chg="del">
        <pc:chgData name="Streefland, E" userId="a9cd1c78-527b-448d-af1c-7a5a8204cc03" providerId="ADAL" clId="{03223BD2-2015-498E-B6D5-19AB939A7BCD}" dt="2023-11-28T08:28:22.080" v="19" actId="47"/>
        <pc:sldMkLst>
          <pc:docMk/>
          <pc:sldMk cId="3116678216" sldId="304"/>
        </pc:sldMkLst>
      </pc:sldChg>
      <pc:sldChg chg="del">
        <pc:chgData name="Streefland, E" userId="a9cd1c78-527b-448d-af1c-7a5a8204cc03" providerId="ADAL" clId="{03223BD2-2015-498E-B6D5-19AB939A7BCD}" dt="2023-11-28T08:28:22.411" v="21" actId="47"/>
        <pc:sldMkLst>
          <pc:docMk/>
          <pc:sldMk cId="2074635769" sldId="305"/>
        </pc:sldMkLst>
      </pc:sldChg>
      <pc:sldChg chg="del">
        <pc:chgData name="Streefland, E" userId="a9cd1c78-527b-448d-af1c-7a5a8204cc03" providerId="ADAL" clId="{03223BD2-2015-498E-B6D5-19AB939A7BCD}" dt="2023-11-28T08:28:22.565" v="22" actId="47"/>
        <pc:sldMkLst>
          <pc:docMk/>
          <pc:sldMk cId="1093360411" sldId="306"/>
        </pc:sldMkLst>
      </pc:sldChg>
      <pc:sldChg chg="del">
        <pc:chgData name="Streefland, E" userId="a9cd1c78-527b-448d-af1c-7a5a8204cc03" providerId="ADAL" clId="{03223BD2-2015-498E-B6D5-19AB939A7BCD}" dt="2023-11-28T08:28:23.062" v="25" actId="47"/>
        <pc:sldMkLst>
          <pc:docMk/>
          <pc:sldMk cId="3113352077" sldId="307"/>
        </pc:sldMkLst>
      </pc:sldChg>
      <pc:sldChg chg="del">
        <pc:chgData name="Streefland, E" userId="a9cd1c78-527b-448d-af1c-7a5a8204cc03" providerId="ADAL" clId="{03223BD2-2015-498E-B6D5-19AB939A7BCD}" dt="2023-11-28T08:28:23.213" v="26" actId="47"/>
        <pc:sldMkLst>
          <pc:docMk/>
          <pc:sldMk cId="1885022607" sldId="309"/>
        </pc:sldMkLst>
      </pc:sldChg>
      <pc:sldChg chg="del">
        <pc:chgData name="Streefland, E" userId="a9cd1c78-527b-448d-af1c-7a5a8204cc03" providerId="ADAL" clId="{03223BD2-2015-498E-B6D5-19AB939A7BCD}" dt="2023-11-28T08:28:23.370" v="27" actId="47"/>
        <pc:sldMkLst>
          <pc:docMk/>
          <pc:sldMk cId="2217061158" sldId="310"/>
        </pc:sldMkLst>
      </pc:sldChg>
      <pc:sldChg chg="del">
        <pc:chgData name="Streefland, E" userId="a9cd1c78-527b-448d-af1c-7a5a8204cc03" providerId="ADAL" clId="{03223BD2-2015-498E-B6D5-19AB939A7BCD}" dt="2023-11-28T08:40:04.220" v="153" actId="47"/>
        <pc:sldMkLst>
          <pc:docMk/>
          <pc:sldMk cId="559413156" sldId="311"/>
        </pc:sldMkLst>
      </pc:sldChg>
      <pc:sldChg chg="del">
        <pc:chgData name="Streefland, E" userId="a9cd1c78-527b-448d-af1c-7a5a8204cc03" providerId="ADAL" clId="{03223BD2-2015-498E-B6D5-19AB939A7BCD}" dt="2023-11-28T08:28:23.537" v="28" actId="47"/>
        <pc:sldMkLst>
          <pc:docMk/>
          <pc:sldMk cId="433706668" sldId="312"/>
        </pc:sldMkLst>
      </pc:sldChg>
      <pc:sldChg chg="modSp mod">
        <pc:chgData name="Streefland, E" userId="a9cd1c78-527b-448d-af1c-7a5a8204cc03" providerId="ADAL" clId="{03223BD2-2015-498E-B6D5-19AB939A7BCD}" dt="2023-11-28T08:28:43.474" v="33" actId="20577"/>
        <pc:sldMkLst>
          <pc:docMk/>
          <pc:sldMk cId="2740052500" sldId="312"/>
        </pc:sldMkLst>
        <pc:spChg chg="mod">
          <ac:chgData name="Streefland, E" userId="a9cd1c78-527b-448d-af1c-7a5a8204cc03" providerId="ADAL" clId="{03223BD2-2015-498E-B6D5-19AB939A7BCD}" dt="2023-11-28T08:28:43.474" v="33" actId="20577"/>
          <ac:spMkLst>
            <pc:docMk/>
            <pc:sldMk cId="2740052500" sldId="312"/>
            <ac:spMk id="3" creationId="{9688042E-B799-C54E-B9F0-99FFC6B1CF80}"/>
          </ac:spMkLst>
        </pc:spChg>
      </pc:sldChg>
      <pc:sldChg chg="del">
        <pc:chgData name="Streefland, E" userId="a9cd1c78-527b-448d-af1c-7a5a8204cc03" providerId="ADAL" clId="{03223BD2-2015-498E-B6D5-19AB939A7BCD}" dt="2023-11-28T08:28:20.662" v="12" actId="47"/>
        <pc:sldMkLst>
          <pc:docMk/>
          <pc:sldMk cId="1242276540" sldId="313"/>
        </pc:sldMkLst>
      </pc:sldChg>
      <pc:sldChg chg="modSp mod">
        <pc:chgData name="Streefland, E" userId="a9cd1c78-527b-448d-af1c-7a5a8204cc03" providerId="ADAL" clId="{03223BD2-2015-498E-B6D5-19AB939A7BCD}" dt="2023-11-28T08:28:46.950" v="34" actId="20577"/>
        <pc:sldMkLst>
          <pc:docMk/>
          <pc:sldMk cId="2387046933" sldId="313"/>
        </pc:sldMkLst>
        <pc:spChg chg="mod">
          <ac:chgData name="Streefland, E" userId="a9cd1c78-527b-448d-af1c-7a5a8204cc03" providerId="ADAL" clId="{03223BD2-2015-498E-B6D5-19AB939A7BCD}" dt="2023-11-28T08:28:46.950" v="34" actId="20577"/>
          <ac:spMkLst>
            <pc:docMk/>
            <pc:sldMk cId="2387046933" sldId="313"/>
            <ac:spMk id="3" creationId="{9688042E-B799-C54E-B9F0-99FFC6B1CF80}"/>
          </ac:spMkLst>
        </pc:spChg>
      </pc:sldChg>
      <pc:sldChg chg="del">
        <pc:chgData name="Streefland, E" userId="a9cd1c78-527b-448d-af1c-7a5a8204cc03" providerId="ADAL" clId="{03223BD2-2015-498E-B6D5-19AB939A7BCD}" dt="2023-11-28T08:28:21.733" v="17" actId="47"/>
        <pc:sldMkLst>
          <pc:docMk/>
          <pc:sldMk cId="195906022" sldId="314"/>
        </pc:sldMkLst>
      </pc:sldChg>
      <pc:sldChg chg="modSp mod">
        <pc:chgData name="Streefland, E" userId="a9cd1c78-527b-448d-af1c-7a5a8204cc03" providerId="ADAL" clId="{03223BD2-2015-498E-B6D5-19AB939A7BCD}" dt="2023-11-28T08:40:55.104" v="173" actId="20577"/>
        <pc:sldMkLst>
          <pc:docMk/>
          <pc:sldMk cId="3786672367" sldId="314"/>
        </pc:sldMkLst>
        <pc:spChg chg="mod">
          <ac:chgData name="Streefland, E" userId="a9cd1c78-527b-448d-af1c-7a5a8204cc03" providerId="ADAL" clId="{03223BD2-2015-498E-B6D5-19AB939A7BCD}" dt="2023-11-28T08:36:44.047" v="66" actId="20577"/>
          <ac:spMkLst>
            <pc:docMk/>
            <pc:sldMk cId="3786672367" sldId="314"/>
            <ac:spMk id="3" creationId="{9688042E-B799-C54E-B9F0-99FFC6B1CF80}"/>
          </ac:spMkLst>
        </pc:spChg>
        <pc:spChg chg="mod">
          <ac:chgData name="Streefland, E" userId="a9cd1c78-527b-448d-af1c-7a5a8204cc03" providerId="ADAL" clId="{03223BD2-2015-498E-B6D5-19AB939A7BCD}" dt="2023-11-28T08:40:55.104" v="173" actId="20577"/>
          <ac:spMkLst>
            <pc:docMk/>
            <pc:sldMk cId="3786672367" sldId="314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0:57.056" v="174" actId="20577"/>
        <pc:sldMkLst>
          <pc:docMk/>
          <pc:sldMk cId="1606526647" sldId="315"/>
        </pc:sldMkLst>
        <pc:spChg chg="mod">
          <ac:chgData name="Streefland, E" userId="a9cd1c78-527b-448d-af1c-7a5a8204cc03" providerId="ADAL" clId="{03223BD2-2015-498E-B6D5-19AB939A7BCD}" dt="2023-11-28T08:37:21.862" v="83" actId="20577"/>
          <ac:spMkLst>
            <pc:docMk/>
            <pc:sldMk cId="1606526647" sldId="315"/>
            <ac:spMk id="3" creationId="{9688042E-B799-C54E-B9F0-99FFC6B1CF80}"/>
          </ac:spMkLst>
        </pc:spChg>
        <pc:spChg chg="mod">
          <ac:chgData name="Streefland, E" userId="a9cd1c78-527b-448d-af1c-7a5a8204cc03" providerId="ADAL" clId="{03223BD2-2015-498E-B6D5-19AB939A7BCD}" dt="2023-11-28T08:40:57.056" v="174" actId="20577"/>
          <ac:spMkLst>
            <pc:docMk/>
            <pc:sldMk cId="1606526647" sldId="315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0:58.891" v="175" actId="20577"/>
        <pc:sldMkLst>
          <pc:docMk/>
          <pc:sldMk cId="2426465800" sldId="316"/>
        </pc:sldMkLst>
        <pc:spChg chg="mod">
          <ac:chgData name="Streefland, E" userId="a9cd1c78-527b-448d-af1c-7a5a8204cc03" providerId="ADAL" clId="{03223BD2-2015-498E-B6D5-19AB939A7BCD}" dt="2023-11-28T08:38:41.452" v="117" actId="255"/>
          <ac:spMkLst>
            <pc:docMk/>
            <pc:sldMk cId="2426465800" sldId="316"/>
            <ac:spMk id="3" creationId="{9688042E-B799-C54E-B9F0-99FFC6B1CF80}"/>
          </ac:spMkLst>
        </pc:spChg>
        <pc:spChg chg="mod">
          <ac:chgData name="Streefland, E" userId="a9cd1c78-527b-448d-af1c-7a5a8204cc03" providerId="ADAL" clId="{03223BD2-2015-498E-B6D5-19AB939A7BCD}" dt="2023-11-28T08:40:58.891" v="175" actId="20577"/>
          <ac:spMkLst>
            <pc:docMk/>
            <pc:sldMk cId="2426465800" sldId="316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1:00.886" v="176" actId="20577"/>
        <pc:sldMkLst>
          <pc:docMk/>
          <pc:sldMk cId="1124847328" sldId="317"/>
        </pc:sldMkLst>
        <pc:spChg chg="mod">
          <ac:chgData name="Streefland, E" userId="a9cd1c78-527b-448d-af1c-7a5a8204cc03" providerId="ADAL" clId="{03223BD2-2015-498E-B6D5-19AB939A7BCD}" dt="2023-11-28T08:39:27.578" v="147" actId="20577"/>
          <ac:spMkLst>
            <pc:docMk/>
            <pc:sldMk cId="1124847328" sldId="317"/>
            <ac:spMk id="3" creationId="{9688042E-B799-C54E-B9F0-99FFC6B1CF80}"/>
          </ac:spMkLst>
        </pc:spChg>
        <pc:spChg chg="mod">
          <ac:chgData name="Streefland, E" userId="a9cd1c78-527b-448d-af1c-7a5a8204cc03" providerId="ADAL" clId="{03223BD2-2015-498E-B6D5-19AB939A7BCD}" dt="2023-11-28T08:41:00.886" v="176" actId="20577"/>
          <ac:spMkLst>
            <pc:docMk/>
            <pc:sldMk cId="1124847328" sldId="317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1:03.391" v="177" actId="20577"/>
        <pc:sldMkLst>
          <pc:docMk/>
          <pc:sldMk cId="2836167852" sldId="318"/>
        </pc:sldMkLst>
        <pc:spChg chg="mod">
          <ac:chgData name="Streefland, E" userId="a9cd1c78-527b-448d-af1c-7a5a8204cc03" providerId="ADAL" clId="{03223BD2-2015-498E-B6D5-19AB939A7BCD}" dt="2023-11-28T08:39:56.094" v="152" actId="20577"/>
          <ac:spMkLst>
            <pc:docMk/>
            <pc:sldMk cId="2836167852" sldId="318"/>
            <ac:spMk id="3" creationId="{9688042E-B799-C54E-B9F0-99FFC6B1CF80}"/>
          </ac:spMkLst>
        </pc:spChg>
        <pc:spChg chg="mod">
          <ac:chgData name="Streefland, E" userId="a9cd1c78-527b-448d-af1c-7a5a8204cc03" providerId="ADAL" clId="{03223BD2-2015-498E-B6D5-19AB939A7BCD}" dt="2023-11-28T08:41:03.391" v="177" actId="20577"/>
          <ac:spMkLst>
            <pc:docMk/>
            <pc:sldMk cId="2836167852" sldId="318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0:26.066" v="156" actId="20577"/>
        <pc:sldMkLst>
          <pc:docMk/>
          <pc:sldMk cId="4207855144" sldId="319"/>
        </pc:sldMkLst>
        <pc:spChg chg="mod">
          <ac:chgData name="Streefland, E" userId="a9cd1c78-527b-448d-af1c-7a5a8204cc03" providerId="ADAL" clId="{03223BD2-2015-498E-B6D5-19AB939A7BCD}" dt="2023-11-28T08:40:26.066" v="156" actId="20577"/>
          <ac:spMkLst>
            <pc:docMk/>
            <pc:sldMk cId="4207855144" sldId="319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0:30.158" v="159" actId="20577"/>
        <pc:sldMkLst>
          <pc:docMk/>
          <pc:sldMk cId="1267399049" sldId="320"/>
        </pc:sldMkLst>
        <pc:spChg chg="mod">
          <ac:chgData name="Streefland, E" userId="a9cd1c78-527b-448d-af1c-7a5a8204cc03" providerId="ADAL" clId="{03223BD2-2015-498E-B6D5-19AB939A7BCD}" dt="2023-11-28T08:40:30.158" v="159" actId="20577"/>
          <ac:spMkLst>
            <pc:docMk/>
            <pc:sldMk cId="1267399049" sldId="320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0:33.897" v="162" actId="20577"/>
        <pc:sldMkLst>
          <pc:docMk/>
          <pc:sldMk cId="3535404123" sldId="321"/>
        </pc:sldMkLst>
        <pc:spChg chg="mod">
          <ac:chgData name="Streefland, E" userId="a9cd1c78-527b-448d-af1c-7a5a8204cc03" providerId="ADAL" clId="{03223BD2-2015-498E-B6D5-19AB939A7BCD}" dt="2023-11-28T08:40:33.897" v="162" actId="20577"/>
          <ac:spMkLst>
            <pc:docMk/>
            <pc:sldMk cId="3535404123" sldId="321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0:38.279" v="165" actId="20577"/>
        <pc:sldMkLst>
          <pc:docMk/>
          <pc:sldMk cId="3402538139" sldId="322"/>
        </pc:sldMkLst>
        <pc:spChg chg="mod">
          <ac:chgData name="Streefland, E" userId="a9cd1c78-527b-448d-af1c-7a5a8204cc03" providerId="ADAL" clId="{03223BD2-2015-498E-B6D5-19AB939A7BCD}" dt="2023-11-28T08:40:38.279" v="165" actId="20577"/>
          <ac:spMkLst>
            <pc:docMk/>
            <pc:sldMk cId="3402538139" sldId="322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0:41.804" v="168" actId="20577"/>
        <pc:sldMkLst>
          <pc:docMk/>
          <pc:sldMk cId="922111855" sldId="323"/>
        </pc:sldMkLst>
        <pc:spChg chg="mod">
          <ac:chgData name="Streefland, E" userId="a9cd1c78-527b-448d-af1c-7a5a8204cc03" providerId="ADAL" clId="{03223BD2-2015-498E-B6D5-19AB939A7BCD}" dt="2023-11-28T08:40:41.804" v="168" actId="20577"/>
          <ac:spMkLst>
            <pc:docMk/>
            <pc:sldMk cId="922111855" sldId="323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0:46.052" v="171" actId="20577"/>
        <pc:sldMkLst>
          <pc:docMk/>
          <pc:sldMk cId="3621206098" sldId="324"/>
        </pc:sldMkLst>
        <pc:spChg chg="mod">
          <ac:chgData name="Streefland, E" userId="a9cd1c78-527b-448d-af1c-7a5a8204cc03" providerId="ADAL" clId="{03223BD2-2015-498E-B6D5-19AB939A7BCD}" dt="2023-11-28T08:40:46.052" v="171" actId="20577"/>
          <ac:spMkLst>
            <pc:docMk/>
            <pc:sldMk cId="3621206098" sldId="324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1:12.413" v="180" actId="20577"/>
        <pc:sldMkLst>
          <pc:docMk/>
          <pc:sldMk cId="2431348448" sldId="325"/>
        </pc:sldMkLst>
        <pc:spChg chg="mod">
          <ac:chgData name="Streefland, E" userId="a9cd1c78-527b-448d-af1c-7a5a8204cc03" providerId="ADAL" clId="{03223BD2-2015-498E-B6D5-19AB939A7BCD}" dt="2023-11-28T08:41:12.413" v="180" actId="20577"/>
          <ac:spMkLst>
            <pc:docMk/>
            <pc:sldMk cId="2431348448" sldId="325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1:16.840" v="183" actId="20577"/>
        <pc:sldMkLst>
          <pc:docMk/>
          <pc:sldMk cId="4232665147" sldId="326"/>
        </pc:sldMkLst>
        <pc:spChg chg="mod">
          <ac:chgData name="Streefland, E" userId="a9cd1c78-527b-448d-af1c-7a5a8204cc03" providerId="ADAL" clId="{03223BD2-2015-498E-B6D5-19AB939A7BCD}" dt="2023-11-28T08:41:16.840" v="183" actId="20577"/>
          <ac:spMkLst>
            <pc:docMk/>
            <pc:sldMk cId="4232665147" sldId="326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1:20.910" v="186" actId="20577"/>
        <pc:sldMkLst>
          <pc:docMk/>
          <pc:sldMk cId="1733744728" sldId="327"/>
        </pc:sldMkLst>
        <pc:spChg chg="mod">
          <ac:chgData name="Streefland, E" userId="a9cd1c78-527b-448d-af1c-7a5a8204cc03" providerId="ADAL" clId="{03223BD2-2015-498E-B6D5-19AB939A7BCD}" dt="2023-11-28T08:41:20.910" v="186" actId="20577"/>
          <ac:spMkLst>
            <pc:docMk/>
            <pc:sldMk cId="1733744728" sldId="327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1:24.505" v="189" actId="20577"/>
        <pc:sldMkLst>
          <pc:docMk/>
          <pc:sldMk cId="2442951244" sldId="328"/>
        </pc:sldMkLst>
        <pc:spChg chg="mod">
          <ac:chgData name="Streefland, E" userId="a9cd1c78-527b-448d-af1c-7a5a8204cc03" providerId="ADAL" clId="{03223BD2-2015-498E-B6D5-19AB939A7BCD}" dt="2023-11-28T08:41:24.505" v="189" actId="20577"/>
          <ac:spMkLst>
            <pc:docMk/>
            <pc:sldMk cId="2442951244" sldId="328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1:28.782" v="192" actId="20577"/>
        <pc:sldMkLst>
          <pc:docMk/>
          <pc:sldMk cId="1120528731" sldId="329"/>
        </pc:sldMkLst>
        <pc:spChg chg="mod">
          <ac:chgData name="Streefland, E" userId="a9cd1c78-527b-448d-af1c-7a5a8204cc03" providerId="ADAL" clId="{03223BD2-2015-498E-B6D5-19AB939A7BCD}" dt="2023-11-28T08:41:28.782" v="192" actId="20577"/>
          <ac:spMkLst>
            <pc:docMk/>
            <pc:sldMk cId="1120528731" sldId="329"/>
            <ac:spMk id="4" creationId="{B635DDC1-32D1-B4DC-DBF2-9C07B704D715}"/>
          </ac:spMkLst>
        </pc:spChg>
      </pc:sldChg>
      <pc:sldChg chg="modSp mod">
        <pc:chgData name="Streefland, E" userId="a9cd1c78-527b-448d-af1c-7a5a8204cc03" providerId="ADAL" clId="{03223BD2-2015-498E-B6D5-19AB939A7BCD}" dt="2023-11-28T08:41:32.663" v="195" actId="20577"/>
        <pc:sldMkLst>
          <pc:docMk/>
          <pc:sldMk cId="2068572355" sldId="330"/>
        </pc:sldMkLst>
        <pc:spChg chg="mod">
          <ac:chgData name="Streefland, E" userId="a9cd1c78-527b-448d-af1c-7a5a8204cc03" providerId="ADAL" clId="{03223BD2-2015-498E-B6D5-19AB939A7BCD}" dt="2023-11-28T08:41:32.663" v="195" actId="20577"/>
          <ac:spMkLst>
            <pc:docMk/>
            <pc:sldMk cId="2068572355" sldId="330"/>
            <ac:spMk id="4" creationId="{B635DDC1-32D1-B4DC-DBF2-9C07B704D715}"/>
          </ac:spMkLst>
        </pc:spChg>
      </pc:sldChg>
    </pc:docChg>
  </pc:docChgLst>
  <pc:docChgLst>
    <pc:chgData name="Bakker, MK (og)" userId="9d1d9dd1-b931-4733-aa8b-ead06f76667c" providerId="ADAL" clId="{291E1C50-001F-4BD0-AD6C-90557681AD05}"/>
    <pc:docChg chg="modSld">
      <pc:chgData name="Bakker, MK (og)" userId="9d1d9dd1-b931-4733-aa8b-ead06f76667c" providerId="ADAL" clId="{291E1C50-001F-4BD0-AD6C-90557681AD05}" dt="2023-11-28T15:42:02.432" v="9" actId="6549"/>
      <pc:docMkLst>
        <pc:docMk/>
      </pc:docMkLst>
      <pc:sldChg chg="modSp mod">
        <pc:chgData name="Bakker, MK (og)" userId="9d1d9dd1-b931-4733-aa8b-ead06f76667c" providerId="ADAL" clId="{291E1C50-001F-4BD0-AD6C-90557681AD05}" dt="2023-11-28T15:41:53.474" v="0"/>
        <pc:sldMkLst>
          <pc:docMk/>
          <pc:sldMk cId="3497987022" sldId="259"/>
        </pc:sldMkLst>
        <pc:spChg chg="mod">
          <ac:chgData name="Bakker, MK (og)" userId="9d1d9dd1-b931-4733-aa8b-ead06f76667c" providerId="ADAL" clId="{291E1C50-001F-4BD0-AD6C-90557681AD05}" dt="2023-11-28T15:41:53.474" v="0"/>
          <ac:spMkLst>
            <pc:docMk/>
            <pc:sldMk cId="3497987022" sldId="259"/>
            <ac:spMk id="3" creationId="{9688042E-B799-C54E-B9F0-99FFC6B1CF80}"/>
          </ac:spMkLst>
        </pc:spChg>
      </pc:sldChg>
      <pc:sldChg chg="modSp mod">
        <pc:chgData name="Bakker, MK (og)" userId="9d1d9dd1-b931-4733-aa8b-ead06f76667c" providerId="ADAL" clId="{291E1C50-001F-4BD0-AD6C-90557681AD05}" dt="2023-11-28T15:42:02.432" v="9" actId="6549"/>
        <pc:sldMkLst>
          <pc:docMk/>
          <pc:sldMk cId="1234880200" sldId="278"/>
        </pc:sldMkLst>
        <pc:spChg chg="mod">
          <ac:chgData name="Bakker, MK (og)" userId="9d1d9dd1-b931-4733-aa8b-ead06f76667c" providerId="ADAL" clId="{291E1C50-001F-4BD0-AD6C-90557681AD05}" dt="2023-11-28T15:42:02.432" v="9" actId="6549"/>
          <ac:spMkLst>
            <pc:docMk/>
            <pc:sldMk cId="1234880200" sldId="278"/>
            <ac:spMk id="3" creationId="{9688042E-B799-C54E-B9F0-99FFC6B1CF8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9C8B7-3B31-964A-9D49-FBE3BDDE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5E74AE-2D80-9F4C-84DC-6CA35177E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C89F75-7E5E-5746-A8CC-1DDDC03C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66D1B-95DA-3F4B-AA3A-794D7569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AB1EE-3221-5649-B8DE-43F80202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14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1DB02-8DD8-5A41-8100-F2CC2316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B853F7-C59D-E249-A785-FF7BF4D56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69C42-710A-124C-8D80-6B0CE062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22E8A0-8B66-CC42-AB97-73F36ED3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B56AB0-AF57-AB4F-9D9F-3F5622C6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80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9C5219-B9C4-5844-A550-04F1048DA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4145CA-A93A-7A41-9124-2CCE15E68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D833A2-D446-9B49-BFF7-B369848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BEF005-CBB9-F84E-B854-5F10D52F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3F44B-4CEF-A04D-A412-F989E3DE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88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A8DB3-383E-134D-A3CF-20757FEA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225746-E05C-8842-984E-020A7907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D52F73-92A7-7748-B1C8-C8C992F3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004D09-DC36-B040-BC50-50CA5981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76F23D-6A2F-0F46-97A7-38557288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72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D1290-7404-CB4A-AB48-2AF4CB60A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E60624-BAF8-AD4D-95C6-5A848211C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174A19-1C48-EC43-BCC3-A3484706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E33EFE-5459-8E4F-A374-380B1076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1FCF0B-B2FB-974B-9ED9-93F4FA11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61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67D31-854B-6849-A1E1-4567309F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B0FED-D890-B946-A102-BB809C5FD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932BBE-67E0-0B42-85B0-429C13AC5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12A088-AB4C-3D4B-9D7B-69091206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989B06-45BB-DD4D-A557-6BFC3C6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9941C-E231-DB49-9D6D-807393CE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9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1A2DB-3782-0F41-96D5-5CBBACF37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FFE4B-7E54-5740-BD8D-F11145EA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F86252D-DA9A-8142-B37E-3E75FDC04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A77FA9-0010-0E43-BD29-A7ABB5DF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EBFE860-213E-424A-8BB4-5C10F9F7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29E54D-5B54-C44B-A42A-5D72D39C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1A10B0-3754-5F4A-B204-4470C7FF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DBCBD0-584E-864D-AD34-7E30466F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6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1296B-870F-F847-B6CE-008EFF8B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731820-E6B6-6D4A-BB7C-2C37AF0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FDBF8F4-C1CC-6343-85A8-C03EA85C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7E635DF-4B0A-8649-8D24-AD1E9DD4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8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EC44CD-6814-874B-9C91-B97CFA03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C27A4E-71F2-2A4E-A32D-5DB46ADE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F82663-7CE3-4D43-9D03-16DF9BF95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11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ED675-DB48-0146-8E15-BE7BA1CA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BEDDB9-1C64-BD4E-9B14-B345B0E9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685EE8-BCF9-9041-8F49-5B94F7D4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4CCFDB-78F8-C046-8851-95FD325D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107B79-0D21-BA46-AC4E-83824F145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9D26BC-3507-C644-B06C-E4318033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07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68BC2-F04D-BC41-891D-5E44AAAF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2E8EBA8-D056-9342-98FE-6204683F7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80AFC6-338B-8248-BBFB-9BFA74293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3D4AAC-4BA9-3848-8D7B-B59CB6BD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B4F2BE-C196-FB4B-B010-184BF98E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F31D51-06F1-1441-BE3F-A4005A1E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08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0B23861-FFD8-6A44-9C66-9031217D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C520DC-DE96-E446-B0CE-59FD617D4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526E23-B9C7-0140-BF81-340034174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FFCFF-EA05-9D40-B719-5D78978A39F8}" type="datetimeFigureOut">
              <a:rPr lang="nl-NL" smtClean="0"/>
              <a:t>28-11-2023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D3A1BD-D027-A942-9902-297E2DA5F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AE0824-A123-1248-996C-3DB48584B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8C6C-7465-C148-A7EC-6FF316235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02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s.nl/documenten/kwaliteitsbeoordeling-tweede-trimester-seo" TargetMode="External"/><Relationship Id="rId2" Type="http://schemas.openxmlformats.org/officeDocument/2006/relationships/hyperlink" Target="https://www.peridos.nl/wp-content/uploads/2022/05/Beschrijving-beeldbeoordeling-eerste-tweede-trimester-SEO-Echoscopist-V1.7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peridos.nl/seo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2235"/>
            <a:ext cx="9144000" cy="3285565"/>
          </a:xfrm>
        </p:spPr>
        <p:txBody>
          <a:bodyPr>
            <a:noAutofit/>
          </a:bodyPr>
          <a:lstStyle/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Logboek</a:t>
            </a:r>
            <a:r>
              <a:rPr lang="nl-NL" sz="5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Tw</a:t>
            </a:r>
            <a:r>
              <a:rPr lang="nl-NL" sz="6600" b="1" dirty="0">
                <a:solidFill>
                  <a:srgbClr val="1F4E79"/>
                </a:solidFill>
              </a:rPr>
              <a:t>eed</a:t>
            </a:r>
            <a:r>
              <a:rPr lang="nl-NL" sz="6600" b="1" dirty="0">
                <a:solidFill>
                  <a:schemeClr val="accent5">
                    <a:lumMod val="50000"/>
                  </a:schemeClr>
                </a:solidFill>
              </a:rPr>
              <a:t>e trimester SEO </a:t>
            </a:r>
          </a:p>
          <a:p>
            <a:r>
              <a:rPr lang="nl-NL" sz="5400" dirty="0">
                <a:solidFill>
                  <a:schemeClr val="accent5">
                    <a:lumMod val="50000"/>
                  </a:schemeClr>
                </a:solidFill>
              </a:rPr>
              <a:t>beeldbeoordeling</a:t>
            </a: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4E526C4F-3DDF-47E9-A735-5F71C4058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70CB9FE-11D1-EEF1-C581-D8D6538A4FB0}"/>
              </a:ext>
            </a:extLst>
          </p:cNvPr>
          <p:cNvSpPr txBox="1"/>
          <p:nvPr/>
        </p:nvSpPr>
        <p:spPr>
          <a:xfrm>
            <a:off x="257661" y="6311097"/>
            <a:ext cx="5996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>
                <a:solidFill>
                  <a:srgbClr val="1F4E79"/>
                </a:solidFill>
              </a:rPr>
              <a:t>Behorend bij Scoreformulier Beeldbeoordeling TTSEO deellogboek - CZS v2.0</a:t>
            </a:r>
          </a:p>
        </p:txBody>
      </p:sp>
    </p:spTree>
    <p:extLst>
      <p:ext uri="{BB962C8B-B14F-4D97-AF65-F5344CB8AC3E}">
        <p14:creationId xmlns:p14="http://schemas.microsoft.com/office/powerpoint/2010/main" val="948464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(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-) sacraal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6167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2: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geboortedatum 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0052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schedelbot /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hersenstructuur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7855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achterhoorn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739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5404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sagittaal</a:t>
            </a:r>
          </a:p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(mag in meerdere opnamen, dan dia’s toevoegen)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2538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 (sacraal)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2111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(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-) sacraal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2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1206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3: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geboortedatum 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7046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schedelbot /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hersenstructuur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134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863600"/>
            <a:ext cx="9914965" cy="5214471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Procedure:</a:t>
            </a:r>
          </a:p>
          <a:p>
            <a:pPr algn="l"/>
            <a:endParaRPr lang="nl-NL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Per echoscopist worden 5 recente Tweede trimester SEO’s geselecteerd door het Regionaal Centrum. Deze zijn te vinden in Peridos.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U kiest zelf de 3 beste casus die u in wilt sturen voor de beoordeling.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echobeelden dient u </a:t>
            </a:r>
            <a:r>
              <a:rPr lang="nl-NL" altLang="nl-NL" sz="1800" u="sng" dirty="0">
                <a:solidFill>
                  <a:schemeClr val="accent5">
                    <a:lumMod val="50000"/>
                  </a:schemeClr>
                </a:solidFill>
              </a:rPr>
              <a:t>per casus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aan te leveren in een PowerPointpresentatie volgens dit format.    Iedere dia heeft een titel zodat u weet welk beeld moet worden toegevoegd.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sz="1800" dirty="0">
                <a:solidFill>
                  <a:schemeClr val="accent5">
                    <a:lumMod val="50000"/>
                  </a:schemeClr>
                </a:solidFill>
              </a:rPr>
              <a:t> Een tweede aanvullende afbeelding moet op een zelf aan te maken aparte dia geplakt worden, zodat er niet meer dan een plaatje op een dia komt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Een handleiding voor het versturen van dit logboek kunt u vinden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2"/>
              </a:rPr>
              <a:t>Peridos.nl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De beeldbeoordeling zal plaatsvinden volgens de RIVM-CvB-richtlijn: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3"/>
              </a:rPr>
              <a:t>PNS.nl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Het scoreformulier vindt u op: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  <a:hlinkClick r:id="rId4"/>
              </a:rPr>
              <a:t>Peridos.nl </a:t>
            </a: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Bij vragen of problemen kunt u contact opnemen met uw Regionaal Centrum. </a:t>
            </a: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endParaRPr lang="en-US" altLang="nl-NL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23BBEFB3-0039-42EA-9D31-E7CEB95B7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987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achterhoorn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2665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3744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sagittaal</a:t>
            </a:r>
          </a:p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(mag in meerdere opnamen, dan dia’s toevoegen)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2951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 (sacraal)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528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(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-) sacraal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3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857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2894"/>
            <a:ext cx="9144000" cy="294490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Naam </a:t>
            </a:r>
            <a:r>
              <a:rPr lang="nl-NL" sz="2000" dirty="0" err="1">
                <a:solidFill>
                  <a:schemeClr val="accent5">
                    <a:lumMod val="50000"/>
                  </a:schemeClr>
                </a:solidFill>
              </a:rPr>
              <a:t>echoscopist</a:t>
            </a: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algn="l"/>
            <a:endParaRPr lang="nl-NL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AGB-code:</a:t>
            </a:r>
          </a:p>
          <a:p>
            <a:pPr algn="l"/>
            <a:endParaRPr lang="nl-NL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accent5">
                    <a:lumMod val="50000"/>
                  </a:schemeClr>
                </a:solidFill>
              </a:rPr>
              <a:t>Zorginstelling(en) waar u Tweede Trimester SEO’s verricht:</a:t>
            </a:r>
          </a:p>
          <a:p>
            <a:pPr algn="l"/>
            <a:endParaRPr lang="nl-NL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402DC123-C41A-43BB-B114-88DD32938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06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3341" y="1398494"/>
            <a:ext cx="9914965" cy="4989427"/>
          </a:xfrm>
        </p:spPr>
        <p:txBody>
          <a:bodyPr>
            <a:noAutofit/>
          </a:bodyPr>
          <a:lstStyle/>
          <a:p>
            <a:pPr algn="l"/>
            <a:r>
              <a:rPr lang="nl-NL" b="1" dirty="0">
                <a:solidFill>
                  <a:schemeClr val="accent5">
                    <a:lumMod val="50000"/>
                  </a:schemeClr>
                </a:solidFill>
              </a:rPr>
              <a:t>CASUS 1: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Cliënt-/patiëntnummer: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Datum Tweede Trimester SEO: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AT datum: 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Zwangerschapsduur: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Geboortedatum zwangere: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BMI: 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 Echoapparaat (type en serienummer of locatie):</a:t>
            </a:r>
          </a:p>
          <a:p>
            <a:pPr algn="l">
              <a:defRPr/>
            </a:pPr>
            <a:endParaRPr lang="nl-NL" altLang="nl-NL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Let u erop dat herleidbare gegevens zichtbaar zijn op alle afbeeldingen, zoals client-/patiëntnummer, </a:t>
            </a:r>
            <a:r>
              <a:rPr lang="nl-NL" altLang="nl-NL" sz="1800">
                <a:solidFill>
                  <a:schemeClr val="accent5">
                    <a:lumMod val="50000"/>
                  </a:schemeClr>
                </a:solidFill>
              </a:rPr>
              <a:t>geboortedatum cliënt </a:t>
            </a: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en datum en tijdstip echo-onderzoek. </a:t>
            </a:r>
          </a:p>
          <a:p>
            <a:pPr algn="l">
              <a:defRPr/>
            </a:pPr>
            <a:r>
              <a:rPr lang="nl-NL" altLang="nl-NL" sz="1800" dirty="0">
                <a:solidFill>
                  <a:schemeClr val="accent5">
                    <a:lumMod val="50000"/>
                  </a:schemeClr>
                </a:solidFill>
              </a:rPr>
              <a:t>Houd de titel van de dia zichtbaar.</a:t>
            </a:r>
          </a:p>
          <a:p>
            <a:pPr algn="l">
              <a:defRPr/>
            </a:pPr>
            <a:endParaRPr lang="nl-NL" altLang="nl-NL" sz="1800" dirty="0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Char char="•"/>
              <a:defRPr/>
            </a:pPr>
            <a:endParaRPr lang="nl-NL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D4F91C-D0BD-6B43-B87B-C6EF91B5CA7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952" y="5755340"/>
            <a:ext cx="2270387" cy="959485"/>
          </a:xfrm>
          <a:prstGeom prst="rect">
            <a:avLst/>
          </a:prstGeom>
        </p:spPr>
      </p:pic>
      <p:pic>
        <p:nvPicPr>
          <p:cNvPr id="5" name="Afbeelding 4" descr="Peridos">
            <a:extLst>
              <a:ext uri="{FF2B5EF4-FFF2-40B4-BE49-F238E27FC236}">
                <a16:creationId xmlns:a16="http://schemas.microsoft.com/office/drawing/2014/main" id="{EDF7B68A-B2FE-40FF-A2C1-F093DC48C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899" y="5891547"/>
            <a:ext cx="2123440" cy="68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88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transventriculair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Beoordeling schedelbot /</a:t>
            </a:r>
          </a:p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hersenstructuur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828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Meting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achterhoorn</a:t>
            </a:r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667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Axiale doorsnede: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transcerebellair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 vlak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652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sagittaal</a:t>
            </a:r>
          </a:p>
          <a:p>
            <a:r>
              <a:rPr lang="nl-NL" dirty="0">
                <a:solidFill>
                  <a:schemeClr val="accent5">
                    <a:lumMod val="50000"/>
                  </a:schemeClr>
                </a:solidFill>
              </a:rPr>
              <a:t>(mag in meerdere opnamen, dan dia’s toevoegen)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6465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2DC63-B3F5-48D9-B0A8-E4292AAC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19" y="1257980"/>
            <a:ext cx="2606765" cy="1227909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Centraal zenuwstelsel: </a:t>
            </a:r>
            <a:endParaRPr lang="nl-NL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688042E-B799-C54E-B9F0-99FFC6B1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3819" y="2324554"/>
            <a:ext cx="2452051" cy="2462348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Wervelkolom - coronaal </a:t>
            </a:r>
            <a:r>
              <a:rPr lang="nl-NL" sz="2400" dirty="0" err="1">
                <a:solidFill>
                  <a:schemeClr val="accent5">
                    <a:lumMod val="50000"/>
                  </a:schemeClr>
                </a:solidFill>
              </a:rPr>
              <a:t>lumbo</a:t>
            </a:r>
            <a:r>
              <a:rPr lang="nl-NL" sz="2400" dirty="0">
                <a:solidFill>
                  <a:schemeClr val="accent5">
                    <a:lumMod val="50000"/>
                  </a:schemeClr>
                </a:solidFill>
              </a:rPr>
              <a:t>- (sacraal)</a:t>
            </a: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nl-NL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Afbeelding 6" descr="Peridos">
            <a:extLst>
              <a:ext uri="{FF2B5EF4-FFF2-40B4-BE49-F238E27FC236}">
                <a16:creationId xmlns:a16="http://schemas.microsoft.com/office/drawing/2014/main" id="{1CBA371D-7F8B-4984-8EA0-F721CD92A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3" y="5713730"/>
            <a:ext cx="2123440" cy="6870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4A6876C9-D49A-4739-AB4F-864B2D269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148150" y="167054"/>
            <a:ext cx="8817427" cy="6532683"/>
          </a:xfrm>
        </p:spPr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B635DDC1-32D1-B4DC-DBF2-9C07B704D715}"/>
              </a:ext>
            </a:extLst>
          </p:cNvPr>
          <p:cNvSpPr txBox="1">
            <a:spLocks/>
          </p:cNvSpPr>
          <p:nvPr/>
        </p:nvSpPr>
        <p:spPr>
          <a:xfrm>
            <a:off x="433819" y="449920"/>
            <a:ext cx="2606765" cy="6277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CASUS 1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48473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8362922405614387C95CA6F392B717" ma:contentTypeVersion="12" ma:contentTypeDescription="Een nieuw document maken." ma:contentTypeScope="" ma:versionID="58324c75aa21b6d87014f20e5e48a832">
  <xsd:schema xmlns:xsd="http://www.w3.org/2001/XMLSchema" xmlns:xs="http://www.w3.org/2001/XMLSchema" xmlns:p="http://schemas.microsoft.com/office/2006/metadata/properties" xmlns:ns2="c478c9ba-b3b6-4de5-b552-ea7b466e8b2e" xmlns:ns3="9af68710-22b7-49a0-ae09-6fd475361259" targetNamespace="http://schemas.microsoft.com/office/2006/metadata/properties" ma:root="true" ma:fieldsID="182f44b82e27ab1c400417c5dfa24cc8" ns2:_="" ns3:_="">
    <xsd:import namespace="c478c9ba-b3b6-4de5-b552-ea7b466e8b2e"/>
    <xsd:import namespace="9af68710-22b7-49a0-ae09-6fd4753612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Actie" minOccurs="0"/>
                <xsd:element ref="ns2:Versienummer" minOccurs="0"/>
                <xsd:element ref="ns2:Release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78c9ba-b3b6-4de5-b552-ea7b466e8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Actie" ma:index="15" nillable="true" ma:displayName="Actie" ma:description="Benoem wat er gedaan moet worden met het document" ma:format="Dropdown" ma:internalName="Actie">
      <xsd:simpleType>
        <xsd:restriction base="dms:Text">
          <xsd:maxLength value="255"/>
        </xsd:restriction>
      </xsd:simpleType>
    </xsd:element>
    <xsd:element name="Versienummer" ma:index="16" nillable="true" ma:displayName="Versie nummer" ma:format="Dropdown" ma:internalName="Versienummer">
      <xsd:simpleType>
        <xsd:restriction base="dms:Text">
          <xsd:maxLength value="255"/>
        </xsd:restriction>
      </xsd:simpleType>
    </xsd:element>
    <xsd:element name="Release" ma:index="17" nillable="true" ma:displayName="Release" ma:format="Dropdown" ma:internalName="Release">
      <xsd:simpleType>
        <xsd:restriction base="dms:Text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68710-22b7-49a0-ae09-6fd47536125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tie xmlns="c478c9ba-b3b6-4de5-b552-ea7b466e8b2e" xsi:nil="true"/>
    <Versienummer xmlns="c478c9ba-b3b6-4de5-b552-ea7b466e8b2e" xsi:nil="true"/>
    <Release xmlns="c478c9ba-b3b6-4de5-b552-ea7b466e8b2e" xsi:nil="true"/>
  </documentManagement>
</p:properties>
</file>

<file path=customXml/itemProps1.xml><?xml version="1.0" encoding="utf-8"?>
<ds:datastoreItem xmlns:ds="http://schemas.openxmlformats.org/officeDocument/2006/customXml" ds:itemID="{D25FC6AF-1B95-47E0-92F5-15F9C2ED3D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5641CC-7146-425B-9978-0894C7F3FB22}"/>
</file>

<file path=customXml/itemProps3.xml><?xml version="1.0" encoding="utf-8"?>
<ds:datastoreItem xmlns:ds="http://schemas.openxmlformats.org/officeDocument/2006/customXml" ds:itemID="{7683CF32-9E9A-4D8A-8223-78E29A51FB1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610</Words>
  <Application>Microsoft Office PowerPoint</Application>
  <PresentationFormat>Breedbeeld</PresentationFormat>
  <Paragraphs>160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PowerPoint-presentatie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PowerPoint-presentatie</vt:lpstr>
      <vt:lpstr>Centraal zenuwstelsel: </vt:lpstr>
      <vt:lpstr>Centraal zenuwstelsel: </vt:lpstr>
      <vt:lpstr>Centraal zenuwstelsel: </vt:lpstr>
      <vt:lpstr>Centraal zenuwstelsel: </vt:lpstr>
      <vt:lpstr>Centraal zenuwstelsel: </vt:lpstr>
      <vt:lpstr>Centraal zenuwstelsel: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&lt;Voeg hier het logo van het RC toe&gt;</dc:title>
  <dc:creator>V Verf</dc:creator>
  <cp:lastModifiedBy>Bakker, MK (og)</cp:lastModifiedBy>
  <cp:revision>86</cp:revision>
  <dcterms:created xsi:type="dcterms:W3CDTF">2021-04-08T10:45:29Z</dcterms:created>
  <dcterms:modified xsi:type="dcterms:W3CDTF">2023-11-28T15:42:03Z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0x010100CA8362922405614387C95CA6F392B717</vt:lpwstr>
  </property>
</Properties>
</file>