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6" r:id="rId4"/>
    <p:sldId id="259" r:id="rId5"/>
    <p:sldId id="277" r:id="rId6"/>
    <p:sldId id="278" r:id="rId7"/>
    <p:sldId id="285" r:id="rId8"/>
    <p:sldId id="316" r:id="rId9"/>
    <p:sldId id="317" r:id="rId10"/>
    <p:sldId id="318" r:id="rId11"/>
    <p:sldId id="319" r:id="rId12"/>
    <p:sldId id="325" r:id="rId13"/>
    <p:sldId id="320" r:id="rId14"/>
    <p:sldId id="321" r:id="rId15"/>
    <p:sldId id="322" r:id="rId16"/>
    <p:sldId id="323" r:id="rId17"/>
    <p:sldId id="324" r:id="rId18"/>
    <p:sldId id="326" r:id="rId19"/>
    <p:sldId id="327" r:id="rId20"/>
    <p:sldId id="328" r:id="rId21"/>
    <p:sldId id="329" r:id="rId22"/>
    <p:sldId id="330" r:id="rId23"/>
    <p:sldId id="331" r:id="rId2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72D3F-14E2-4470-9E6C-D00AAAAA8396}" v="21" dt="2023-11-28T08:21:36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6405"/>
  </p:normalViewPr>
  <p:slideViewPr>
    <p:cSldViewPr snapToGrid="0" snapToObjects="1">
      <p:cViewPr varScale="1">
        <p:scale>
          <a:sx n="119" d="100"/>
          <a:sy n="119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ker, MK (og)" userId="9d1d9dd1-b931-4733-aa8b-ead06f76667c" providerId="ADAL" clId="{C0E8B575-C381-4A9E-BC91-63362593F280}"/>
    <pc:docChg chg="modSld">
      <pc:chgData name="Bakker, MK (og)" userId="9d1d9dd1-b931-4733-aa8b-ead06f76667c" providerId="ADAL" clId="{C0E8B575-C381-4A9E-BC91-63362593F280}" dt="2023-11-28T15:43:06.752" v="7" actId="20577"/>
      <pc:docMkLst>
        <pc:docMk/>
      </pc:docMkLst>
      <pc:sldChg chg="modSp mod">
        <pc:chgData name="Bakker, MK (og)" userId="9d1d9dd1-b931-4733-aa8b-ead06f76667c" providerId="ADAL" clId="{C0E8B575-C381-4A9E-BC91-63362593F280}" dt="2023-11-28T15:42:59.021" v="0"/>
        <pc:sldMkLst>
          <pc:docMk/>
          <pc:sldMk cId="3497987022" sldId="259"/>
        </pc:sldMkLst>
        <pc:spChg chg="mod">
          <ac:chgData name="Bakker, MK (og)" userId="9d1d9dd1-b931-4733-aa8b-ead06f76667c" providerId="ADAL" clId="{C0E8B575-C381-4A9E-BC91-63362593F280}" dt="2023-11-28T15:42:59.021" v="0"/>
          <ac:spMkLst>
            <pc:docMk/>
            <pc:sldMk cId="3497987022" sldId="259"/>
            <ac:spMk id="3" creationId="{9688042E-B799-C54E-B9F0-99FFC6B1CF80}"/>
          </ac:spMkLst>
        </pc:spChg>
      </pc:sldChg>
      <pc:sldChg chg="modSp mod">
        <pc:chgData name="Bakker, MK (og)" userId="9d1d9dd1-b931-4733-aa8b-ead06f76667c" providerId="ADAL" clId="{C0E8B575-C381-4A9E-BC91-63362593F280}" dt="2023-11-28T15:43:06.752" v="7" actId="20577"/>
        <pc:sldMkLst>
          <pc:docMk/>
          <pc:sldMk cId="1234880200" sldId="278"/>
        </pc:sldMkLst>
        <pc:spChg chg="mod">
          <ac:chgData name="Bakker, MK (og)" userId="9d1d9dd1-b931-4733-aa8b-ead06f76667c" providerId="ADAL" clId="{C0E8B575-C381-4A9E-BC91-63362593F280}" dt="2023-11-28T15:43:06.752" v="7" actId="20577"/>
          <ac:spMkLst>
            <pc:docMk/>
            <pc:sldMk cId="1234880200" sldId="278"/>
            <ac:spMk id="3" creationId="{9688042E-B799-C54E-B9F0-99FFC6B1CF80}"/>
          </ac:spMkLst>
        </pc:spChg>
      </pc:sldChg>
    </pc:docChg>
  </pc:docChgLst>
  <pc:docChgLst>
    <pc:chgData name="Streefland, E" userId="a9cd1c78-527b-448d-af1c-7a5a8204cc03" providerId="ADAL" clId="{65772D3F-14E2-4470-9E6C-D00AAAAA8396}"/>
    <pc:docChg chg="undo custSel addSld delSld modSld">
      <pc:chgData name="Streefland, E" userId="a9cd1c78-527b-448d-af1c-7a5a8204cc03" providerId="ADAL" clId="{65772D3F-14E2-4470-9E6C-D00AAAAA8396}" dt="2023-11-28T09:08:37.266" v="288" actId="14100"/>
      <pc:docMkLst>
        <pc:docMk/>
      </pc:docMkLst>
      <pc:sldChg chg="modSp mod">
        <pc:chgData name="Streefland, E" userId="a9cd1c78-527b-448d-af1c-7a5a8204cc03" providerId="ADAL" clId="{65772D3F-14E2-4470-9E6C-D00AAAAA8396}" dt="2023-11-28T09:08:37.266" v="288" actId="14100"/>
        <pc:sldMkLst>
          <pc:docMk/>
          <pc:sldMk cId="948464689" sldId="256"/>
        </pc:sldMkLst>
        <pc:spChg chg="mod">
          <ac:chgData name="Streefland, E" userId="a9cd1c78-527b-448d-af1c-7a5a8204cc03" providerId="ADAL" clId="{65772D3F-14E2-4470-9E6C-D00AAAAA8396}" dt="2023-11-28T09:08:37.266" v="288" actId="14100"/>
          <ac:spMkLst>
            <pc:docMk/>
            <pc:sldMk cId="948464689" sldId="256"/>
            <ac:spMk id="2" creationId="{B70CB9FE-11D1-EEF1-C581-D8D6538A4FB0}"/>
          </ac:spMkLst>
        </pc:spChg>
        <pc:spChg chg="mod">
          <ac:chgData name="Streefland, E" userId="a9cd1c78-527b-448d-af1c-7a5a8204cc03" providerId="ADAL" clId="{65772D3F-14E2-4470-9E6C-D00AAAAA8396}" dt="2023-11-28T08:11:28.138" v="39" actId="255"/>
          <ac:spMkLst>
            <pc:docMk/>
            <pc:sldMk cId="948464689" sldId="256"/>
            <ac:spMk id="3" creationId="{9688042E-B799-C54E-B9F0-99FFC6B1CF80}"/>
          </ac:spMkLst>
        </pc:spChg>
      </pc:sldChg>
      <pc:sldChg chg="del">
        <pc:chgData name="Streefland, E" userId="a9cd1c78-527b-448d-af1c-7a5a8204cc03" providerId="ADAL" clId="{65772D3F-14E2-4470-9E6C-D00AAAAA8396}" dt="2023-11-28T08:13:45.217" v="43" actId="47"/>
        <pc:sldMkLst>
          <pc:docMk/>
          <pc:sldMk cId="2615411439" sldId="260"/>
        </pc:sldMkLst>
      </pc:sldChg>
      <pc:sldChg chg="del">
        <pc:chgData name="Streefland, E" userId="a9cd1c78-527b-448d-af1c-7a5a8204cc03" providerId="ADAL" clId="{65772D3F-14E2-4470-9E6C-D00AAAAA8396}" dt="2023-11-28T08:18:38.339" v="163" actId="47"/>
        <pc:sldMkLst>
          <pc:docMk/>
          <pc:sldMk cId="3400158727" sldId="261"/>
        </pc:sldMkLst>
      </pc:sldChg>
      <pc:sldChg chg="modSp mod">
        <pc:chgData name="Streefland, E" userId="a9cd1c78-527b-448d-af1c-7a5a8204cc03" providerId="ADAL" clId="{65772D3F-14E2-4470-9E6C-D00AAAAA8396}" dt="2023-11-28T08:20:37.652" v="197" actId="20577"/>
        <pc:sldMkLst>
          <pc:docMk/>
          <pc:sldMk cId="1234880200" sldId="278"/>
        </pc:sldMkLst>
        <pc:spChg chg="mod">
          <ac:chgData name="Streefland, E" userId="a9cd1c78-527b-448d-af1c-7a5a8204cc03" providerId="ADAL" clId="{65772D3F-14E2-4470-9E6C-D00AAAAA8396}" dt="2023-11-28T08:20:37.652" v="197" actId="20577"/>
          <ac:spMkLst>
            <pc:docMk/>
            <pc:sldMk cId="1234880200" sldId="278"/>
            <ac:spMk id="3" creationId="{9688042E-B799-C54E-B9F0-99FFC6B1CF80}"/>
          </ac:spMkLst>
        </pc:spChg>
      </pc:sldChg>
      <pc:sldChg chg="del">
        <pc:chgData name="Streefland, E" userId="a9cd1c78-527b-448d-af1c-7a5a8204cc03" providerId="ADAL" clId="{65772D3F-14E2-4470-9E6C-D00AAAAA8396}" dt="2023-11-28T08:13:43.735" v="42" actId="47"/>
        <pc:sldMkLst>
          <pc:docMk/>
          <pc:sldMk cId="3768280377" sldId="279"/>
        </pc:sldMkLst>
      </pc:sldChg>
      <pc:sldChg chg="del">
        <pc:chgData name="Streefland, E" userId="a9cd1c78-527b-448d-af1c-7a5a8204cc03" providerId="ADAL" clId="{65772D3F-14E2-4470-9E6C-D00AAAAA8396}" dt="2023-11-28T08:13:45.540" v="44" actId="47"/>
        <pc:sldMkLst>
          <pc:docMk/>
          <pc:sldMk cId="1523967362" sldId="281"/>
        </pc:sldMkLst>
      </pc:sldChg>
      <pc:sldChg chg="del">
        <pc:chgData name="Streefland, E" userId="a9cd1c78-527b-448d-af1c-7a5a8204cc03" providerId="ADAL" clId="{65772D3F-14E2-4470-9E6C-D00AAAAA8396}" dt="2023-11-28T08:13:46.524" v="48" actId="47"/>
        <pc:sldMkLst>
          <pc:docMk/>
          <pc:sldMk cId="4005769473" sldId="282"/>
        </pc:sldMkLst>
      </pc:sldChg>
      <pc:sldChg chg="del">
        <pc:chgData name="Streefland, E" userId="a9cd1c78-527b-448d-af1c-7a5a8204cc03" providerId="ADAL" clId="{65772D3F-14E2-4470-9E6C-D00AAAAA8396}" dt="2023-11-28T08:13:47.243" v="51" actId="47"/>
        <pc:sldMkLst>
          <pc:docMk/>
          <pc:sldMk cId="1485571504" sldId="284"/>
        </pc:sldMkLst>
      </pc:sldChg>
      <pc:sldChg chg="addSp modSp mod">
        <pc:chgData name="Streefland, E" userId="a9cd1c78-527b-448d-af1c-7a5a8204cc03" providerId="ADAL" clId="{65772D3F-14E2-4470-9E6C-D00AAAAA8396}" dt="2023-11-28T08:15:03.095" v="79" actId="20577"/>
        <pc:sldMkLst>
          <pc:docMk/>
          <pc:sldMk cId="2596575267" sldId="285"/>
        </pc:sldMkLst>
        <pc:spChg chg="mod">
          <ac:chgData name="Streefland, E" userId="a9cd1c78-527b-448d-af1c-7a5a8204cc03" providerId="ADAL" clId="{65772D3F-14E2-4470-9E6C-D00AAAAA8396}" dt="2023-11-28T08:14:39.224" v="69" actId="1076"/>
          <ac:spMkLst>
            <pc:docMk/>
            <pc:sldMk cId="2596575267" sldId="285"/>
            <ac:spMk id="2" creationId="{5612DC63-B3F5-48D9-B0A8-E4292AAC7864}"/>
          </ac:spMkLst>
        </pc:spChg>
        <pc:spChg chg="mod">
          <ac:chgData name="Streefland, E" userId="a9cd1c78-527b-448d-af1c-7a5a8204cc03" providerId="ADAL" clId="{65772D3F-14E2-4470-9E6C-D00AAAAA8396}" dt="2023-11-28T08:14:42.062" v="70" actId="1076"/>
          <ac:spMkLst>
            <pc:docMk/>
            <pc:sldMk cId="2596575267" sldId="285"/>
            <ac:spMk id="3" creationId="{9688042E-B799-C54E-B9F0-99FFC6B1CF80}"/>
          </ac:spMkLst>
        </pc:spChg>
        <pc:spChg chg="add mod">
          <ac:chgData name="Streefland, E" userId="a9cd1c78-527b-448d-af1c-7a5a8204cc03" providerId="ADAL" clId="{65772D3F-14E2-4470-9E6C-D00AAAAA8396}" dt="2023-11-28T08:15:03.095" v="79" actId="20577"/>
          <ac:spMkLst>
            <pc:docMk/>
            <pc:sldMk cId="2596575267" sldId="285"/>
            <ac:spMk id="4" creationId="{F7FA145A-5C57-9517-AAD6-AA17966DB957}"/>
          </ac:spMkLst>
        </pc:spChg>
      </pc:sldChg>
      <pc:sldChg chg="del">
        <pc:chgData name="Streefland, E" userId="a9cd1c78-527b-448d-af1c-7a5a8204cc03" providerId="ADAL" clId="{65772D3F-14E2-4470-9E6C-D00AAAAA8396}" dt="2023-11-28T08:17:32.949" v="121" actId="47"/>
        <pc:sldMkLst>
          <pc:docMk/>
          <pc:sldMk cId="3094807673" sldId="286"/>
        </pc:sldMkLst>
      </pc:sldChg>
      <pc:sldChg chg="del">
        <pc:chgData name="Streefland, E" userId="a9cd1c78-527b-448d-af1c-7a5a8204cc03" providerId="ADAL" clId="{65772D3F-14E2-4470-9E6C-D00AAAAA8396}" dt="2023-11-28T08:18:36.994" v="157" actId="47"/>
        <pc:sldMkLst>
          <pc:docMk/>
          <pc:sldMk cId="2842030815" sldId="287"/>
        </pc:sldMkLst>
      </pc:sldChg>
      <pc:sldChg chg="del">
        <pc:chgData name="Streefland, E" userId="a9cd1c78-527b-448d-af1c-7a5a8204cc03" providerId="ADAL" clId="{65772D3F-14E2-4470-9E6C-D00AAAAA8396}" dt="2023-11-28T08:18:37.512" v="159" actId="47"/>
        <pc:sldMkLst>
          <pc:docMk/>
          <pc:sldMk cId="4088045321" sldId="288"/>
        </pc:sldMkLst>
      </pc:sldChg>
      <pc:sldChg chg="del">
        <pc:chgData name="Streefland, E" userId="a9cd1c78-527b-448d-af1c-7a5a8204cc03" providerId="ADAL" clId="{65772D3F-14E2-4470-9E6C-D00AAAAA8396}" dt="2023-11-28T08:18:38.145" v="162" actId="47"/>
        <pc:sldMkLst>
          <pc:docMk/>
          <pc:sldMk cId="89909081" sldId="289"/>
        </pc:sldMkLst>
      </pc:sldChg>
      <pc:sldChg chg="del">
        <pc:chgData name="Streefland, E" userId="a9cd1c78-527b-448d-af1c-7a5a8204cc03" providerId="ADAL" clId="{65772D3F-14E2-4470-9E6C-D00AAAAA8396}" dt="2023-11-28T08:18:39.443" v="168" actId="47"/>
        <pc:sldMkLst>
          <pc:docMk/>
          <pc:sldMk cId="2731998844" sldId="293"/>
        </pc:sldMkLst>
      </pc:sldChg>
      <pc:sldChg chg="del">
        <pc:chgData name="Streefland, E" userId="a9cd1c78-527b-448d-af1c-7a5a8204cc03" providerId="ADAL" clId="{65772D3F-14E2-4470-9E6C-D00AAAAA8396}" dt="2023-11-28T08:18:39.711" v="169" actId="47"/>
        <pc:sldMkLst>
          <pc:docMk/>
          <pc:sldMk cId="2363084341" sldId="294"/>
        </pc:sldMkLst>
      </pc:sldChg>
      <pc:sldChg chg="del">
        <pc:chgData name="Streefland, E" userId="a9cd1c78-527b-448d-af1c-7a5a8204cc03" providerId="ADAL" clId="{65772D3F-14E2-4470-9E6C-D00AAAAA8396}" dt="2023-11-28T08:18:39.895" v="170" actId="47"/>
        <pc:sldMkLst>
          <pc:docMk/>
          <pc:sldMk cId="45913890" sldId="295"/>
        </pc:sldMkLst>
      </pc:sldChg>
      <pc:sldChg chg="del">
        <pc:chgData name="Streefland, E" userId="a9cd1c78-527b-448d-af1c-7a5a8204cc03" providerId="ADAL" clId="{65772D3F-14E2-4470-9E6C-D00AAAAA8396}" dt="2023-11-28T08:18:40.117" v="171" actId="47"/>
        <pc:sldMkLst>
          <pc:docMk/>
          <pc:sldMk cId="3886707621" sldId="296"/>
        </pc:sldMkLst>
      </pc:sldChg>
      <pc:sldChg chg="del">
        <pc:chgData name="Streefland, E" userId="a9cd1c78-527b-448d-af1c-7a5a8204cc03" providerId="ADAL" clId="{65772D3F-14E2-4470-9E6C-D00AAAAA8396}" dt="2023-11-28T08:13:45.808" v="45" actId="47"/>
        <pc:sldMkLst>
          <pc:docMk/>
          <pc:sldMk cId="1757778046" sldId="297"/>
        </pc:sldMkLst>
      </pc:sldChg>
      <pc:sldChg chg="del">
        <pc:chgData name="Streefland, E" userId="a9cd1c78-527b-448d-af1c-7a5a8204cc03" providerId="ADAL" clId="{65772D3F-14E2-4470-9E6C-D00AAAAA8396}" dt="2023-11-28T08:13:46.057" v="46" actId="47"/>
        <pc:sldMkLst>
          <pc:docMk/>
          <pc:sldMk cId="758581471" sldId="298"/>
        </pc:sldMkLst>
      </pc:sldChg>
      <pc:sldChg chg="del">
        <pc:chgData name="Streefland, E" userId="a9cd1c78-527b-448d-af1c-7a5a8204cc03" providerId="ADAL" clId="{65772D3F-14E2-4470-9E6C-D00AAAAA8396}" dt="2023-11-28T08:13:46.743" v="49" actId="47"/>
        <pc:sldMkLst>
          <pc:docMk/>
          <pc:sldMk cId="1272427895" sldId="299"/>
        </pc:sldMkLst>
      </pc:sldChg>
      <pc:sldChg chg="del">
        <pc:chgData name="Streefland, E" userId="a9cd1c78-527b-448d-af1c-7a5a8204cc03" providerId="ADAL" clId="{65772D3F-14E2-4470-9E6C-D00AAAAA8396}" dt="2023-11-28T08:13:46.989" v="50" actId="47"/>
        <pc:sldMkLst>
          <pc:docMk/>
          <pc:sldMk cId="926315356" sldId="300"/>
        </pc:sldMkLst>
      </pc:sldChg>
      <pc:sldChg chg="del">
        <pc:chgData name="Streefland, E" userId="a9cd1c78-527b-448d-af1c-7a5a8204cc03" providerId="ADAL" clId="{65772D3F-14E2-4470-9E6C-D00AAAAA8396}" dt="2023-11-28T08:13:48.029" v="52" actId="47"/>
        <pc:sldMkLst>
          <pc:docMk/>
          <pc:sldMk cId="2534854631" sldId="301"/>
        </pc:sldMkLst>
      </pc:sldChg>
      <pc:sldChg chg="del">
        <pc:chgData name="Streefland, E" userId="a9cd1c78-527b-448d-af1c-7a5a8204cc03" providerId="ADAL" clId="{65772D3F-14E2-4470-9E6C-D00AAAAA8396}" dt="2023-11-28T08:17:34.198" v="122" actId="47"/>
        <pc:sldMkLst>
          <pc:docMk/>
          <pc:sldMk cId="208266672" sldId="302"/>
        </pc:sldMkLst>
      </pc:sldChg>
      <pc:sldChg chg="del">
        <pc:chgData name="Streefland, E" userId="a9cd1c78-527b-448d-af1c-7a5a8204cc03" providerId="ADAL" clId="{65772D3F-14E2-4470-9E6C-D00AAAAA8396}" dt="2023-11-28T08:17:55.141" v="136" actId="47"/>
        <pc:sldMkLst>
          <pc:docMk/>
          <pc:sldMk cId="1634068861" sldId="303"/>
        </pc:sldMkLst>
      </pc:sldChg>
      <pc:sldChg chg="del">
        <pc:chgData name="Streefland, E" userId="a9cd1c78-527b-448d-af1c-7a5a8204cc03" providerId="ADAL" clId="{65772D3F-14E2-4470-9E6C-D00AAAAA8396}" dt="2023-11-28T08:18:37.274" v="158" actId="47"/>
        <pc:sldMkLst>
          <pc:docMk/>
          <pc:sldMk cId="3116678216" sldId="304"/>
        </pc:sldMkLst>
      </pc:sldChg>
      <pc:sldChg chg="del">
        <pc:chgData name="Streefland, E" userId="a9cd1c78-527b-448d-af1c-7a5a8204cc03" providerId="ADAL" clId="{65772D3F-14E2-4470-9E6C-D00AAAAA8396}" dt="2023-11-28T08:18:37.741" v="160" actId="47"/>
        <pc:sldMkLst>
          <pc:docMk/>
          <pc:sldMk cId="2074635769" sldId="305"/>
        </pc:sldMkLst>
      </pc:sldChg>
      <pc:sldChg chg="del">
        <pc:chgData name="Streefland, E" userId="a9cd1c78-527b-448d-af1c-7a5a8204cc03" providerId="ADAL" clId="{65772D3F-14E2-4470-9E6C-D00AAAAA8396}" dt="2023-11-28T08:18:37.910" v="161" actId="47"/>
        <pc:sldMkLst>
          <pc:docMk/>
          <pc:sldMk cId="1093360411" sldId="306"/>
        </pc:sldMkLst>
      </pc:sldChg>
      <pc:sldChg chg="del">
        <pc:chgData name="Streefland, E" userId="a9cd1c78-527b-448d-af1c-7a5a8204cc03" providerId="ADAL" clId="{65772D3F-14E2-4470-9E6C-D00AAAAA8396}" dt="2023-11-28T08:18:38.608" v="164" actId="47"/>
        <pc:sldMkLst>
          <pc:docMk/>
          <pc:sldMk cId="3113352077" sldId="307"/>
        </pc:sldMkLst>
      </pc:sldChg>
      <pc:sldChg chg="del">
        <pc:chgData name="Streefland, E" userId="a9cd1c78-527b-448d-af1c-7a5a8204cc03" providerId="ADAL" clId="{65772D3F-14E2-4470-9E6C-D00AAAAA8396}" dt="2023-11-28T08:18:38.809" v="165" actId="47"/>
        <pc:sldMkLst>
          <pc:docMk/>
          <pc:sldMk cId="1885022607" sldId="309"/>
        </pc:sldMkLst>
      </pc:sldChg>
      <pc:sldChg chg="del">
        <pc:chgData name="Streefland, E" userId="a9cd1c78-527b-448d-af1c-7a5a8204cc03" providerId="ADAL" clId="{65772D3F-14E2-4470-9E6C-D00AAAAA8396}" dt="2023-11-28T08:18:38.978" v="166" actId="47"/>
        <pc:sldMkLst>
          <pc:docMk/>
          <pc:sldMk cId="2217061158" sldId="310"/>
        </pc:sldMkLst>
      </pc:sldChg>
      <pc:sldChg chg="del">
        <pc:chgData name="Streefland, E" userId="a9cd1c78-527b-448d-af1c-7a5a8204cc03" providerId="ADAL" clId="{65772D3F-14E2-4470-9E6C-D00AAAAA8396}" dt="2023-11-28T08:13:46.293" v="47" actId="47"/>
        <pc:sldMkLst>
          <pc:docMk/>
          <pc:sldMk cId="559413156" sldId="311"/>
        </pc:sldMkLst>
      </pc:sldChg>
      <pc:sldChg chg="del">
        <pc:chgData name="Streefland, E" userId="a9cd1c78-527b-448d-af1c-7a5a8204cc03" providerId="ADAL" clId="{65772D3F-14E2-4470-9E6C-D00AAAAA8396}" dt="2023-11-28T08:18:39.179" v="167" actId="47"/>
        <pc:sldMkLst>
          <pc:docMk/>
          <pc:sldMk cId="433706668" sldId="312"/>
        </pc:sldMkLst>
      </pc:sldChg>
      <pc:sldChg chg="del">
        <pc:chgData name="Streefland, E" userId="a9cd1c78-527b-448d-af1c-7a5a8204cc03" providerId="ADAL" clId="{65772D3F-14E2-4470-9E6C-D00AAAAA8396}" dt="2023-11-28T08:13:49.007" v="53" actId="47"/>
        <pc:sldMkLst>
          <pc:docMk/>
          <pc:sldMk cId="1242276540" sldId="313"/>
        </pc:sldMkLst>
      </pc:sldChg>
      <pc:sldChg chg="del">
        <pc:chgData name="Streefland, E" userId="a9cd1c78-527b-448d-af1c-7a5a8204cc03" providerId="ADAL" clId="{65772D3F-14E2-4470-9E6C-D00AAAAA8396}" dt="2023-11-28T08:18:23.390" v="156" actId="47"/>
        <pc:sldMkLst>
          <pc:docMk/>
          <pc:sldMk cId="195906022" sldId="314"/>
        </pc:sldMkLst>
      </pc:sldChg>
      <pc:sldChg chg="addSp delSp modSp del mod">
        <pc:chgData name="Streefland, E" userId="a9cd1c78-527b-448d-af1c-7a5a8204cc03" providerId="ADAL" clId="{65772D3F-14E2-4470-9E6C-D00AAAAA8396}" dt="2023-11-28T08:18:59.725" v="176" actId="47"/>
        <pc:sldMkLst>
          <pc:docMk/>
          <pc:sldMk cId="864191231" sldId="315"/>
        </pc:sldMkLst>
        <pc:spChg chg="del">
          <ac:chgData name="Streefland, E" userId="a9cd1c78-527b-448d-af1c-7a5a8204cc03" providerId="ADAL" clId="{65772D3F-14E2-4470-9E6C-D00AAAAA8396}" dt="2023-11-28T08:15:33.057" v="80" actId="478"/>
          <ac:spMkLst>
            <pc:docMk/>
            <pc:sldMk cId="864191231" sldId="315"/>
            <ac:spMk id="3" creationId="{9688042E-B799-C54E-B9F0-99FFC6B1CF80}"/>
          </ac:spMkLst>
        </pc:spChg>
        <pc:spChg chg="add del mod">
          <ac:chgData name="Streefland, E" userId="a9cd1c78-527b-448d-af1c-7a5a8204cc03" providerId="ADAL" clId="{65772D3F-14E2-4470-9E6C-D00AAAAA8396}" dt="2023-11-28T08:15:34.742" v="81" actId="478"/>
          <ac:spMkLst>
            <pc:docMk/>
            <pc:sldMk cId="864191231" sldId="315"/>
            <ac:spMk id="8" creationId="{9C8BBCBA-3DF0-B68B-433A-6FE12C5E2F22}"/>
          </ac:spMkLst>
        </pc:spChg>
        <pc:spChg chg="add mod">
          <ac:chgData name="Streefland, E" userId="a9cd1c78-527b-448d-af1c-7a5a8204cc03" providerId="ADAL" clId="{65772D3F-14E2-4470-9E6C-D00AAAAA8396}" dt="2023-11-28T08:15:43.144" v="83" actId="1076"/>
          <ac:spMkLst>
            <pc:docMk/>
            <pc:sldMk cId="864191231" sldId="315"/>
            <ac:spMk id="9" creationId="{73104EA6-1EC3-4130-0419-FA2C381E10E9}"/>
          </ac:spMkLst>
        </pc:spChg>
      </pc:sldChg>
      <pc:sldChg chg="addSp delSp modSp mod">
        <pc:chgData name="Streefland, E" userId="a9cd1c78-527b-448d-af1c-7a5a8204cc03" providerId="ADAL" clId="{65772D3F-14E2-4470-9E6C-D00AAAAA8396}" dt="2023-11-28T08:16:58.353" v="113" actId="20577"/>
        <pc:sldMkLst>
          <pc:docMk/>
          <pc:sldMk cId="1772302481" sldId="316"/>
        </pc:sldMkLst>
        <pc:spChg chg="mod">
          <ac:chgData name="Streefland, E" userId="a9cd1c78-527b-448d-af1c-7a5a8204cc03" providerId="ADAL" clId="{65772D3F-14E2-4470-9E6C-D00AAAAA8396}" dt="2023-11-28T08:16:58.353" v="113" actId="20577"/>
          <ac:spMkLst>
            <pc:docMk/>
            <pc:sldMk cId="1772302481" sldId="316"/>
            <ac:spMk id="3" creationId="{9688042E-B799-C54E-B9F0-99FFC6B1CF80}"/>
          </ac:spMkLst>
        </pc:spChg>
        <pc:spChg chg="add del mod">
          <ac:chgData name="Streefland, E" userId="a9cd1c78-527b-448d-af1c-7a5a8204cc03" providerId="ADAL" clId="{65772D3F-14E2-4470-9E6C-D00AAAAA8396}" dt="2023-11-28T08:16:27.164" v="85"/>
          <ac:spMkLst>
            <pc:docMk/>
            <pc:sldMk cId="1772302481" sldId="316"/>
            <ac:spMk id="5" creationId="{93164412-0862-B6B3-44CD-A0E312649B14}"/>
          </ac:spMkLst>
        </pc:spChg>
      </pc:sldChg>
      <pc:sldChg chg="modSp mod">
        <pc:chgData name="Streefland, E" userId="a9cd1c78-527b-448d-af1c-7a5a8204cc03" providerId="ADAL" clId="{65772D3F-14E2-4470-9E6C-D00AAAAA8396}" dt="2023-11-28T08:17:17.613" v="120" actId="20577"/>
        <pc:sldMkLst>
          <pc:docMk/>
          <pc:sldMk cId="4031874589" sldId="317"/>
        </pc:sldMkLst>
        <pc:spChg chg="mod">
          <ac:chgData name="Streefland, E" userId="a9cd1c78-527b-448d-af1c-7a5a8204cc03" providerId="ADAL" clId="{65772D3F-14E2-4470-9E6C-D00AAAAA8396}" dt="2023-11-28T08:17:17.613" v="120" actId="20577"/>
          <ac:spMkLst>
            <pc:docMk/>
            <pc:sldMk cId="4031874589" sldId="317"/>
            <ac:spMk id="3" creationId="{9688042E-B799-C54E-B9F0-99FFC6B1CF80}"/>
          </ac:spMkLst>
        </pc:spChg>
      </pc:sldChg>
      <pc:sldChg chg="modSp add del mod">
        <pc:chgData name="Streefland, E" userId="a9cd1c78-527b-448d-af1c-7a5a8204cc03" providerId="ADAL" clId="{65772D3F-14E2-4470-9E6C-D00AAAAA8396}" dt="2023-11-28T08:18:43.626" v="174" actId="47"/>
        <pc:sldMkLst>
          <pc:docMk/>
          <pc:sldMk cId="3278083587" sldId="318"/>
        </pc:sldMkLst>
        <pc:spChg chg="mod">
          <ac:chgData name="Streefland, E" userId="a9cd1c78-527b-448d-af1c-7a5a8204cc03" providerId="ADAL" clId="{65772D3F-14E2-4470-9E6C-D00AAAAA8396}" dt="2023-11-28T08:17:48.809" v="135" actId="20577"/>
          <ac:spMkLst>
            <pc:docMk/>
            <pc:sldMk cId="3278083587" sldId="318"/>
            <ac:spMk id="9" creationId="{73104EA6-1EC3-4130-0419-FA2C381E10E9}"/>
          </ac:spMkLst>
        </pc:spChg>
      </pc:sldChg>
      <pc:sldChg chg="modSp add del mod">
        <pc:chgData name="Streefland, E" userId="a9cd1c78-527b-448d-af1c-7a5a8204cc03" providerId="ADAL" clId="{65772D3F-14E2-4470-9E6C-D00AAAAA8396}" dt="2023-11-28T08:18:44.159" v="175" actId="47"/>
        <pc:sldMkLst>
          <pc:docMk/>
          <pc:sldMk cId="711250931" sldId="319"/>
        </pc:sldMkLst>
        <pc:spChg chg="mod">
          <ac:chgData name="Streefland, E" userId="a9cd1c78-527b-448d-af1c-7a5a8204cc03" providerId="ADAL" clId="{65772D3F-14E2-4470-9E6C-D00AAAAA8396}" dt="2023-11-28T08:18:17.477" v="155" actId="20577"/>
          <ac:spMkLst>
            <pc:docMk/>
            <pc:sldMk cId="711250931" sldId="319"/>
            <ac:spMk id="9" creationId="{73104EA6-1EC3-4130-0419-FA2C381E10E9}"/>
          </ac:spMkLst>
        </pc:spChg>
      </pc:sldChg>
      <pc:sldChg chg="modSp mod">
        <pc:chgData name="Streefland, E" userId="a9cd1c78-527b-448d-af1c-7a5a8204cc03" providerId="ADAL" clId="{65772D3F-14E2-4470-9E6C-D00AAAAA8396}" dt="2023-11-28T08:19:56.719" v="177" actId="20577"/>
        <pc:sldMkLst>
          <pc:docMk/>
          <pc:sldMk cId="2342389498" sldId="320"/>
        </pc:sldMkLst>
        <pc:spChg chg="mod">
          <ac:chgData name="Streefland, E" userId="a9cd1c78-527b-448d-af1c-7a5a8204cc03" providerId="ADAL" clId="{65772D3F-14E2-4470-9E6C-D00AAAAA8396}" dt="2023-11-28T08:19:56.719" v="177" actId="20577"/>
          <ac:spMkLst>
            <pc:docMk/>
            <pc:sldMk cId="2342389498" sldId="320"/>
            <ac:spMk id="4" creationId="{F7FA145A-5C57-9517-AAD6-AA17966DB957}"/>
          </ac:spMkLst>
        </pc:spChg>
      </pc:sldChg>
      <pc:sldChg chg="modSp mod">
        <pc:chgData name="Streefland, E" userId="a9cd1c78-527b-448d-af1c-7a5a8204cc03" providerId="ADAL" clId="{65772D3F-14E2-4470-9E6C-D00AAAAA8396}" dt="2023-11-28T08:20:00.722" v="180" actId="20577"/>
        <pc:sldMkLst>
          <pc:docMk/>
          <pc:sldMk cId="2004558972" sldId="321"/>
        </pc:sldMkLst>
        <pc:spChg chg="mod">
          <ac:chgData name="Streefland, E" userId="a9cd1c78-527b-448d-af1c-7a5a8204cc03" providerId="ADAL" clId="{65772D3F-14E2-4470-9E6C-D00AAAAA8396}" dt="2023-11-28T08:20:00.722" v="180" actId="20577"/>
          <ac:spMkLst>
            <pc:docMk/>
            <pc:sldMk cId="2004558972" sldId="321"/>
            <ac:spMk id="4" creationId="{F7FA145A-5C57-9517-AAD6-AA17966DB957}"/>
          </ac:spMkLst>
        </pc:spChg>
      </pc:sldChg>
      <pc:sldChg chg="modSp mod">
        <pc:chgData name="Streefland, E" userId="a9cd1c78-527b-448d-af1c-7a5a8204cc03" providerId="ADAL" clId="{65772D3F-14E2-4470-9E6C-D00AAAAA8396}" dt="2023-11-28T08:20:04.810" v="181" actId="20577"/>
        <pc:sldMkLst>
          <pc:docMk/>
          <pc:sldMk cId="4080514288" sldId="322"/>
        </pc:sldMkLst>
        <pc:spChg chg="mod">
          <ac:chgData name="Streefland, E" userId="a9cd1c78-527b-448d-af1c-7a5a8204cc03" providerId="ADAL" clId="{65772D3F-14E2-4470-9E6C-D00AAAAA8396}" dt="2023-11-28T08:20:04.810" v="181" actId="20577"/>
          <ac:spMkLst>
            <pc:docMk/>
            <pc:sldMk cId="4080514288" sldId="322"/>
            <ac:spMk id="4" creationId="{F7FA145A-5C57-9517-AAD6-AA17966DB957}"/>
          </ac:spMkLst>
        </pc:spChg>
      </pc:sldChg>
      <pc:sldChg chg="modSp mod">
        <pc:chgData name="Streefland, E" userId="a9cd1c78-527b-448d-af1c-7a5a8204cc03" providerId="ADAL" clId="{65772D3F-14E2-4470-9E6C-D00AAAAA8396}" dt="2023-11-28T08:20:08.915" v="182" actId="20577"/>
        <pc:sldMkLst>
          <pc:docMk/>
          <pc:sldMk cId="2896404674" sldId="323"/>
        </pc:sldMkLst>
        <pc:spChg chg="mod">
          <ac:chgData name="Streefland, E" userId="a9cd1c78-527b-448d-af1c-7a5a8204cc03" providerId="ADAL" clId="{65772D3F-14E2-4470-9E6C-D00AAAAA8396}" dt="2023-11-28T08:20:08.915" v="182" actId="20577"/>
          <ac:spMkLst>
            <pc:docMk/>
            <pc:sldMk cId="2896404674" sldId="323"/>
            <ac:spMk id="4" creationId="{F7FA145A-5C57-9517-AAD6-AA17966DB957}"/>
          </ac:spMkLst>
        </pc:spChg>
      </pc:sldChg>
      <pc:sldChg chg="modSp mod">
        <pc:chgData name="Streefland, E" userId="a9cd1c78-527b-448d-af1c-7a5a8204cc03" providerId="ADAL" clId="{65772D3F-14E2-4470-9E6C-D00AAAAA8396}" dt="2023-11-28T08:20:12.457" v="183" actId="20577"/>
        <pc:sldMkLst>
          <pc:docMk/>
          <pc:sldMk cId="3300308329" sldId="324"/>
        </pc:sldMkLst>
        <pc:spChg chg="mod">
          <ac:chgData name="Streefland, E" userId="a9cd1c78-527b-448d-af1c-7a5a8204cc03" providerId="ADAL" clId="{65772D3F-14E2-4470-9E6C-D00AAAAA8396}" dt="2023-11-28T08:20:12.457" v="183" actId="20577"/>
          <ac:spMkLst>
            <pc:docMk/>
            <pc:sldMk cId="3300308329" sldId="324"/>
            <ac:spMk id="4" creationId="{F7FA145A-5C57-9517-AAD6-AA17966DB957}"/>
          </ac:spMkLst>
        </pc:spChg>
      </pc:sldChg>
      <pc:sldChg chg="modSp mod">
        <pc:chgData name="Streefland, E" userId="a9cd1c78-527b-448d-af1c-7a5a8204cc03" providerId="ADAL" clId="{65772D3F-14E2-4470-9E6C-D00AAAAA8396}" dt="2023-11-28T08:20:29.502" v="190" actId="20577"/>
        <pc:sldMkLst>
          <pc:docMk/>
          <pc:sldMk cId="120461793" sldId="325"/>
        </pc:sldMkLst>
        <pc:spChg chg="mod">
          <ac:chgData name="Streefland, E" userId="a9cd1c78-527b-448d-af1c-7a5a8204cc03" providerId="ADAL" clId="{65772D3F-14E2-4470-9E6C-D00AAAAA8396}" dt="2023-11-28T08:20:29.502" v="190" actId="20577"/>
          <ac:spMkLst>
            <pc:docMk/>
            <pc:sldMk cId="120461793" sldId="325"/>
            <ac:spMk id="3" creationId="{9688042E-B799-C54E-B9F0-99FFC6B1CF80}"/>
          </ac:spMkLst>
        </pc:spChg>
      </pc:sldChg>
      <pc:sldChg chg="modSp mod">
        <pc:chgData name="Streefland, E" userId="a9cd1c78-527b-448d-af1c-7a5a8204cc03" providerId="ADAL" clId="{65772D3F-14E2-4470-9E6C-D00AAAAA8396}" dt="2023-11-28T08:20:55.476" v="198" actId="20577"/>
        <pc:sldMkLst>
          <pc:docMk/>
          <pc:sldMk cId="102199016" sldId="326"/>
        </pc:sldMkLst>
        <pc:spChg chg="mod">
          <ac:chgData name="Streefland, E" userId="a9cd1c78-527b-448d-af1c-7a5a8204cc03" providerId="ADAL" clId="{65772D3F-14E2-4470-9E6C-D00AAAAA8396}" dt="2023-11-28T08:20:55.476" v="198" actId="20577"/>
          <ac:spMkLst>
            <pc:docMk/>
            <pc:sldMk cId="102199016" sldId="326"/>
            <ac:spMk id="3" creationId="{9688042E-B799-C54E-B9F0-99FFC6B1CF80}"/>
          </ac:spMkLst>
        </pc:spChg>
      </pc:sldChg>
      <pc:sldChg chg="modSp mod">
        <pc:chgData name="Streefland, E" userId="a9cd1c78-527b-448d-af1c-7a5a8204cc03" providerId="ADAL" clId="{65772D3F-14E2-4470-9E6C-D00AAAAA8396}" dt="2023-11-28T08:21:04.699" v="199" actId="20577"/>
        <pc:sldMkLst>
          <pc:docMk/>
          <pc:sldMk cId="817239537" sldId="327"/>
        </pc:sldMkLst>
        <pc:spChg chg="mod">
          <ac:chgData name="Streefland, E" userId="a9cd1c78-527b-448d-af1c-7a5a8204cc03" providerId="ADAL" clId="{65772D3F-14E2-4470-9E6C-D00AAAAA8396}" dt="2023-11-28T08:21:04.699" v="199" actId="20577"/>
          <ac:spMkLst>
            <pc:docMk/>
            <pc:sldMk cId="817239537" sldId="327"/>
            <ac:spMk id="4" creationId="{F7FA145A-5C57-9517-AAD6-AA17966DB957}"/>
          </ac:spMkLst>
        </pc:spChg>
      </pc:sldChg>
      <pc:sldChg chg="modSp mod">
        <pc:chgData name="Streefland, E" userId="a9cd1c78-527b-448d-af1c-7a5a8204cc03" providerId="ADAL" clId="{65772D3F-14E2-4470-9E6C-D00AAAAA8396}" dt="2023-11-28T08:21:12.559" v="200" actId="20577"/>
        <pc:sldMkLst>
          <pc:docMk/>
          <pc:sldMk cId="3670510853" sldId="328"/>
        </pc:sldMkLst>
        <pc:spChg chg="mod">
          <ac:chgData name="Streefland, E" userId="a9cd1c78-527b-448d-af1c-7a5a8204cc03" providerId="ADAL" clId="{65772D3F-14E2-4470-9E6C-D00AAAAA8396}" dt="2023-11-28T08:21:12.559" v="200" actId="20577"/>
          <ac:spMkLst>
            <pc:docMk/>
            <pc:sldMk cId="3670510853" sldId="328"/>
            <ac:spMk id="4" creationId="{F7FA145A-5C57-9517-AAD6-AA17966DB957}"/>
          </ac:spMkLst>
        </pc:spChg>
      </pc:sldChg>
      <pc:sldChg chg="modSp mod">
        <pc:chgData name="Streefland, E" userId="a9cd1c78-527b-448d-af1c-7a5a8204cc03" providerId="ADAL" clId="{65772D3F-14E2-4470-9E6C-D00AAAAA8396}" dt="2023-11-28T08:21:20.235" v="201" actId="20577"/>
        <pc:sldMkLst>
          <pc:docMk/>
          <pc:sldMk cId="3957500277" sldId="329"/>
        </pc:sldMkLst>
        <pc:spChg chg="mod">
          <ac:chgData name="Streefland, E" userId="a9cd1c78-527b-448d-af1c-7a5a8204cc03" providerId="ADAL" clId="{65772D3F-14E2-4470-9E6C-D00AAAAA8396}" dt="2023-11-28T08:21:20.235" v="201" actId="20577"/>
          <ac:spMkLst>
            <pc:docMk/>
            <pc:sldMk cId="3957500277" sldId="329"/>
            <ac:spMk id="4" creationId="{F7FA145A-5C57-9517-AAD6-AA17966DB957}"/>
          </ac:spMkLst>
        </pc:spChg>
      </pc:sldChg>
      <pc:sldChg chg="modSp mod">
        <pc:chgData name="Streefland, E" userId="a9cd1c78-527b-448d-af1c-7a5a8204cc03" providerId="ADAL" clId="{65772D3F-14E2-4470-9E6C-D00AAAAA8396}" dt="2023-11-28T08:21:30.354" v="202" actId="20577"/>
        <pc:sldMkLst>
          <pc:docMk/>
          <pc:sldMk cId="4185260147" sldId="330"/>
        </pc:sldMkLst>
        <pc:spChg chg="mod">
          <ac:chgData name="Streefland, E" userId="a9cd1c78-527b-448d-af1c-7a5a8204cc03" providerId="ADAL" clId="{65772D3F-14E2-4470-9E6C-D00AAAAA8396}" dt="2023-11-28T08:21:30.354" v="202" actId="20577"/>
          <ac:spMkLst>
            <pc:docMk/>
            <pc:sldMk cId="4185260147" sldId="330"/>
            <ac:spMk id="4" creationId="{F7FA145A-5C57-9517-AAD6-AA17966DB957}"/>
          </ac:spMkLst>
        </pc:spChg>
      </pc:sldChg>
      <pc:sldChg chg="modSp mod">
        <pc:chgData name="Streefland, E" userId="a9cd1c78-527b-448d-af1c-7a5a8204cc03" providerId="ADAL" clId="{65772D3F-14E2-4470-9E6C-D00AAAAA8396}" dt="2023-11-28T08:21:40.027" v="203" actId="20577"/>
        <pc:sldMkLst>
          <pc:docMk/>
          <pc:sldMk cId="3038220821" sldId="331"/>
        </pc:sldMkLst>
        <pc:spChg chg="mod">
          <ac:chgData name="Streefland, E" userId="a9cd1c78-527b-448d-af1c-7a5a8204cc03" providerId="ADAL" clId="{65772D3F-14E2-4470-9E6C-D00AAAAA8396}" dt="2023-11-28T08:21:40.027" v="203" actId="20577"/>
          <ac:spMkLst>
            <pc:docMk/>
            <pc:sldMk cId="3038220821" sldId="331"/>
            <ac:spMk id="4" creationId="{F7FA145A-5C57-9517-AAD6-AA17966DB9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C8B7-3B31-964A-9D49-FBE3BDDE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5E74AE-2D80-9F4C-84DC-6CA35177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89F75-7E5E-5746-A8CC-1DDDC03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D1B-95DA-3F4B-AA3A-794D75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AB1EE-3221-5649-B8DE-43F80202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DB02-8DD8-5A41-8100-F2CC231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B853F7-C59D-E249-A785-FF7BF4D5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69C42-710A-124C-8D80-6B0CE06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E8A0-8B66-CC42-AB97-73F36ED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56AB0-AF57-AB4F-9D9F-3F5622C6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C5219-B9C4-5844-A550-04F1048D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145CA-A93A-7A41-9124-2CCE15E6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833A2-D446-9B49-BFF7-B369848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EF005-CBB9-F84E-B854-5F10D52F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3F44B-4CEF-A04D-A412-F989E3DE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A8DB3-383E-134D-A3CF-20757FEA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25746-E05C-8842-984E-020A7907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52F73-92A7-7748-B1C8-C8C992F3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004D09-DC36-B040-BC50-50CA598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6F23D-6A2F-0F46-97A7-38557288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1290-7404-CB4A-AB48-2AF4CB60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0624-BAF8-AD4D-95C6-5A848211C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174A19-1C48-EC43-BCC3-A348470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33EFE-5459-8E4F-A374-380B1076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FCF0B-B2FB-974B-9ED9-93F4FA11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1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67D31-854B-6849-A1E1-4567309F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B0FED-D890-B946-A102-BB809C5FD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32BBE-67E0-0B42-85B0-429C13AC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12A088-AB4C-3D4B-9D7B-69091206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989B06-45BB-DD4D-A557-6BFC3C6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9941C-E231-DB49-9D6D-807393CE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A2DB-3782-0F41-96D5-5CBBACF3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FFE4B-7E54-5740-BD8D-F11145E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86252D-DA9A-8142-B37E-3E75FDC0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A77FA9-0010-0E43-BD29-A7ABB5D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BFE860-213E-424A-8BB4-5C10F9F7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29E54D-5B54-C44B-A42A-5D72D39C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1A10B0-3754-5F4A-B204-4470C7F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DBCBD0-584E-864D-AD34-7E30466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1296B-870F-F847-B6CE-008EFF8B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31820-E6B6-6D4A-BB7C-2C37AF0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DBF8F4-C1CC-6343-85A8-C03EA85C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E635DF-4B0A-8649-8D24-AD1E9DD4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8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EC44CD-6814-874B-9C91-B97CFA03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C27A4E-71F2-2A4E-A32D-5DB46ADE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F82663-7CE3-4D43-9D03-16DF9BF9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D675-DB48-0146-8E15-BE7BA1CA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EDDB9-1C64-BD4E-9B14-B345B0E9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85EE8-BCF9-9041-8F49-5B94F7D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4CCFDB-78F8-C046-8851-95FD325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07B79-0D21-BA46-AC4E-83824F14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9D26BC-3507-C644-B06C-E4318033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68BC2-F04D-BC41-891D-5E44AAAF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E8EBA8-D056-9342-98FE-6204683F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0AFC6-338B-8248-BBFB-9BFA742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D4AAC-4BA9-3848-8D7B-B59CB6BD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4F2BE-C196-FB4B-B010-184BF98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31D51-06F1-1441-BE3F-A4005A1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B23861-FFD8-6A44-9C66-9031217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C520DC-DE96-E446-B0CE-59FD617D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26E23-B9C7-0140-BF81-34003417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3A1BD-D027-A942-9902-297E2DA5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E0824-A123-1248-996C-3DB48584B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s.nl/documenten/kwaliteitsbeoordeling-tweede-trimester-seo" TargetMode="External"/><Relationship Id="rId2" Type="http://schemas.openxmlformats.org/officeDocument/2006/relationships/hyperlink" Target="https://www.peridos.nl/wp-content/uploads/2022/05/Beschrijving-beeldbeoordeling-eerste-tweede-trimester-SEO-Echoscopist-V1.7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eridos.nl/seo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72135"/>
            <a:ext cx="9144000" cy="4183636"/>
          </a:xfrm>
        </p:spPr>
        <p:txBody>
          <a:bodyPr>
            <a:noAutofit/>
          </a:bodyPr>
          <a:lstStyle/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Logboek</a:t>
            </a:r>
            <a:r>
              <a:rPr lang="nl-NL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nl-NL" sz="1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Tw</a:t>
            </a:r>
            <a:r>
              <a:rPr lang="nl-NL" sz="6600" b="1" dirty="0">
                <a:solidFill>
                  <a:srgbClr val="1F4E79"/>
                </a:solidFill>
              </a:rPr>
              <a:t>eed</a:t>
            </a:r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e trimester SEO </a:t>
            </a:r>
          </a:p>
          <a:p>
            <a:r>
              <a:rPr lang="nl-NL" sz="4800" b="1" dirty="0">
                <a:solidFill>
                  <a:schemeClr val="accent5">
                    <a:lumMod val="50000"/>
                  </a:schemeClr>
                </a:solidFill>
              </a:rPr>
              <a:t>- deellogboek hart -</a:t>
            </a:r>
          </a:p>
          <a:p>
            <a:pPr marL="571500" indent="-571500">
              <a:buFontTx/>
              <a:buChar char="-"/>
            </a:pPr>
            <a:endParaRPr lang="nl-NL" sz="1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beeldbeoordeling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4E526C4F-3DDF-47E9-A735-5F71C4058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70CB9FE-11D1-EEF1-C581-D8D6538A4FB0}"/>
              </a:ext>
            </a:extLst>
          </p:cNvPr>
          <p:cNvSpPr txBox="1"/>
          <p:nvPr/>
        </p:nvSpPr>
        <p:spPr>
          <a:xfrm>
            <a:off x="257660" y="6311097"/>
            <a:ext cx="722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>
                <a:solidFill>
                  <a:srgbClr val="1F4E79"/>
                </a:solidFill>
              </a:rPr>
              <a:t>Behorend bij Scoreformulier Beeldbeoordeling TTSEO deellogboek - Hart  v2.0 (vanaf 01-01-2024)</a:t>
            </a:r>
          </a:p>
        </p:txBody>
      </p:sp>
    </p:spTree>
    <p:extLst>
      <p:ext uri="{BB962C8B-B14F-4D97-AF65-F5344CB8AC3E}">
        <p14:creationId xmlns:p14="http://schemas.microsoft.com/office/powerpoint/2010/main" val="9484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2: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461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Vierkamerbeeld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2389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55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Rechter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0514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 view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04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3-vessel-trachea view (V-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sign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08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3: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199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Vierkamerbeeld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7239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0510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Rechter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750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863600"/>
            <a:ext cx="9914965" cy="5214471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Procedure:</a:t>
            </a:r>
          </a:p>
          <a:p>
            <a:pPr algn="l"/>
            <a:endParaRPr lang="nl-NL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Per echoscopist worden 5 recente Tweede trimester SEO’s geselecteerd door het Regionaal Centrum. Deze zijn te vinden in Peridos.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U kiest zelf de 3 beste casus die u in wilt sturen voor de beoordeling.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echobeelden dient u </a:t>
            </a:r>
            <a:r>
              <a:rPr lang="nl-NL" altLang="nl-NL" sz="1800" u="sng" dirty="0">
                <a:solidFill>
                  <a:schemeClr val="accent5">
                    <a:lumMod val="50000"/>
                  </a:schemeClr>
                </a:solidFill>
              </a:rPr>
              <a:t>per casus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aan te leveren in een PowerPointpresentatie volgens dit format.    Iedere dia heeft een titel zodat u weet welk beeld moet worden toegevoegd.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 Een tweede aanvullende afbeelding moet op een zelf aan te maken aparte dia geplakt worden, zodat er niet meer dan een plaatje op een dia komt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Een handleiding voor het versturen van dit logboek kunt u vinden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Peridos.nl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beeldbeoordeling zal plaatsvinden volgens de RIVM-CvB-richtlijn: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PNS.nl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Het scoreformulier vindt u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Peridos.nl 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Bij vragen of problemen kunt u contact opnemen met uw Regionaal Centrum. </a:t>
            </a: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23BBEFB3-0039-42EA-9D31-E7CEB95B7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98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4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 view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60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3-vessel-trachea view (V-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sign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22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894"/>
            <a:ext cx="9144000" cy="294490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Naam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echoscopist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AGB-code: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Zorginstelling(en) waar u Tweede Trimester SEO’s verricht:</a:t>
            </a:r>
          </a:p>
          <a:p>
            <a:pPr algn="l"/>
            <a:endParaRPr lang="nl-N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402DC123-C41A-43BB-B114-88DD32938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06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1: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cliënt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8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Vierkamerbeeld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657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230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1975" y="181385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Rechter uitstroombaan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187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 view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8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1282546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7FA145A-5C57-9517-AAD6-AA17966DB957}"/>
              </a:ext>
            </a:extLst>
          </p:cNvPr>
          <p:cNvSpPr txBox="1">
            <a:spLocks/>
          </p:cNvSpPr>
          <p:nvPr/>
        </p:nvSpPr>
        <p:spPr>
          <a:xfrm>
            <a:off x="361975" y="479850"/>
            <a:ext cx="2606765" cy="5187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73104EA6-1EC3-4130-0419-FA2C381E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1773283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3-vessel-trachea view (V-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sign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509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8362922405614387C95CA6F392B717" ma:contentTypeVersion="12" ma:contentTypeDescription="Een nieuw document maken." ma:contentTypeScope="" ma:versionID="58324c75aa21b6d87014f20e5e48a832">
  <xsd:schema xmlns:xsd="http://www.w3.org/2001/XMLSchema" xmlns:xs="http://www.w3.org/2001/XMLSchema" xmlns:p="http://schemas.microsoft.com/office/2006/metadata/properties" xmlns:ns2="c478c9ba-b3b6-4de5-b552-ea7b466e8b2e" xmlns:ns3="9af68710-22b7-49a0-ae09-6fd475361259" targetNamespace="http://schemas.microsoft.com/office/2006/metadata/properties" ma:root="true" ma:fieldsID="182f44b82e27ab1c400417c5dfa24cc8" ns2:_="" ns3:_="">
    <xsd:import namespace="c478c9ba-b3b6-4de5-b552-ea7b466e8b2e"/>
    <xsd:import namespace="9af68710-22b7-49a0-ae09-6fd4753612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Actie" minOccurs="0"/>
                <xsd:element ref="ns2:Versienummer" minOccurs="0"/>
                <xsd:element ref="ns2:Release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8c9ba-b3b6-4de5-b552-ea7b466e8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Actie" ma:index="15" nillable="true" ma:displayName="Actie" ma:description="Benoem wat er gedaan moet worden met het document" ma:format="Dropdown" ma:internalName="Actie">
      <xsd:simpleType>
        <xsd:restriction base="dms:Text">
          <xsd:maxLength value="255"/>
        </xsd:restriction>
      </xsd:simpleType>
    </xsd:element>
    <xsd:element name="Versienummer" ma:index="16" nillable="true" ma:displayName="Versie nummer" ma:format="Dropdown" ma:internalName="Versienummer">
      <xsd:simpleType>
        <xsd:restriction base="dms:Text">
          <xsd:maxLength value="255"/>
        </xsd:restriction>
      </xsd:simpleType>
    </xsd:element>
    <xsd:element name="Release" ma:index="17" nillable="true" ma:displayName="Release" ma:format="Dropdown" ma:internalName="Release">
      <xsd:simpleType>
        <xsd:restriction base="dms:Text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68710-22b7-49a0-ae09-6fd47536125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tie xmlns="c478c9ba-b3b6-4de5-b552-ea7b466e8b2e" xsi:nil="true"/>
    <Versienummer xmlns="c478c9ba-b3b6-4de5-b552-ea7b466e8b2e" xsi:nil="true"/>
    <Release xmlns="c478c9ba-b3b6-4de5-b552-ea7b466e8b2e" xsi:nil="true"/>
  </documentManagement>
</p:properties>
</file>

<file path=customXml/itemProps1.xml><?xml version="1.0" encoding="utf-8"?>
<ds:datastoreItem xmlns:ds="http://schemas.openxmlformats.org/officeDocument/2006/customXml" ds:itemID="{EBAAAE77-88D7-4342-A542-E6BBFD3C68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4F8596-DC79-4595-BE29-F1B0E682B7B5}"/>
</file>

<file path=customXml/itemProps3.xml><?xml version="1.0" encoding="utf-8"?>
<ds:datastoreItem xmlns:ds="http://schemas.openxmlformats.org/officeDocument/2006/customXml" ds:itemID="{4F478D54-1B44-465D-81E2-D28242E84BC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495</Words>
  <Application>Microsoft Office PowerPoint</Application>
  <PresentationFormat>Breedbeeld</PresentationFormat>
  <Paragraphs>130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Hart:</vt:lpstr>
      <vt:lpstr>Hart:</vt:lpstr>
      <vt:lpstr>Hart:</vt:lpstr>
      <vt:lpstr>Hart:</vt:lpstr>
      <vt:lpstr>Hart:</vt:lpstr>
      <vt:lpstr>PowerPoint-presentatie</vt:lpstr>
      <vt:lpstr>Hart:</vt:lpstr>
      <vt:lpstr>Hart:</vt:lpstr>
      <vt:lpstr>Hart:</vt:lpstr>
      <vt:lpstr>Hart:</vt:lpstr>
      <vt:lpstr>Hart:</vt:lpstr>
      <vt:lpstr>PowerPoint-presentatie</vt:lpstr>
      <vt:lpstr>Hart:</vt:lpstr>
      <vt:lpstr>Hart:</vt:lpstr>
      <vt:lpstr>Hart:</vt:lpstr>
      <vt:lpstr>Hart:</vt:lpstr>
      <vt:lpstr>Hart: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&lt;Voeg hier het logo van het RC toe&gt;</dc:title>
  <dc:creator>V Verf</dc:creator>
  <cp:lastModifiedBy>Bakker, MK (og)</cp:lastModifiedBy>
  <cp:revision>86</cp:revision>
  <dcterms:created xsi:type="dcterms:W3CDTF">2021-04-08T10:45:29Z</dcterms:created>
  <dcterms:modified xsi:type="dcterms:W3CDTF">2023-11-28T15:43:13Z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0x010100CA8362922405614387C95CA6F392B717</vt:lpwstr>
  </property>
</Properties>
</file>